
<file path=[Content_Types].xml><?xml version="1.0" encoding="utf-8"?>
<Types xmlns="http://schemas.openxmlformats.org/package/2006/content-types">
  <Default Extension="png" ContentType="image/png"/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84" r:id="rId6"/>
    <p:sldId id="285" r:id="rId7"/>
    <p:sldId id="286" r:id="rId8"/>
    <p:sldId id="287" r:id="rId9"/>
    <p:sldId id="288" r:id="rId10"/>
    <p:sldId id="292" r:id="rId11"/>
    <p:sldId id="289" r:id="rId12"/>
    <p:sldId id="291" r:id="rId13"/>
    <p:sldId id="290" r:id="rId14"/>
    <p:sldId id="293" r:id="rId15"/>
    <p:sldId id="294" r:id="rId16"/>
    <p:sldId id="295" r:id="rId17"/>
    <p:sldId id="296" r:id="rId18"/>
    <p:sldId id="297" r:id="rId19"/>
    <p:sldId id="298" r:id="rId20"/>
    <p:sldId id="265" r:id="rId21"/>
    <p:sldId id="266" r:id="rId22"/>
    <p:sldId id="262" r:id="rId23"/>
    <p:sldId id="261" r:id="rId24"/>
    <p:sldId id="260" r:id="rId25"/>
    <p:sldId id="263" r:id="rId26"/>
    <p:sldId id="264" r:id="rId27"/>
    <p:sldId id="268" r:id="rId28"/>
    <p:sldId id="269" r:id="rId29"/>
    <p:sldId id="276" r:id="rId30"/>
    <p:sldId id="277" r:id="rId31"/>
    <p:sldId id="281" r:id="rId32"/>
    <p:sldId id="282" r:id="rId33"/>
    <p:sldId id="283" r:id="rId3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D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2F5"/>
          </a:solidFill>
        </a:fill>
      </a:tcStyle>
    </a:wholeTbl>
    <a:band2H>
      <a:tcTxStyle/>
      <a:tcStyle>
        <a:tcBdr/>
        <a:fill>
          <a:solidFill>
            <a:srgbClr val="E7F1FA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6350" cap="flat">
              <a:solidFill>
                <a:schemeClr val="accent3"/>
              </a:solidFill>
              <a:prstDash val="solid"/>
              <a:round/>
            </a:ln>
          </a:left>
          <a:right>
            <a:ln w="635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635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chemeClr val="accent3"/>
              </a:solidFill>
              <a:prstDash val="solid"/>
              <a:round/>
            </a:ln>
          </a:top>
          <a:bottom>
            <a:ln w="635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F6F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E7F6F8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DF0"/>
          </a:solidFill>
        </a:fill>
      </a:tcStyle>
    </a:wholeTbl>
    <a:band2H>
      <a:tcTxStyle/>
      <a:tcStyle>
        <a:tcBdr/>
        <a:fill>
          <a:solidFill>
            <a:srgbClr val="E7F6F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0DF"/>
          </a:solidFill>
        </a:fill>
      </a:tcStyle>
    </a:wholeTbl>
    <a:band2H>
      <a:tcTxStyle/>
      <a:tcStyle>
        <a:tcBdr/>
        <a:fill>
          <a:solidFill>
            <a:srgbClr val="EAF0E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715"/>
  </p:normalViewPr>
  <p:slideViewPr>
    <p:cSldViewPr snapToGrid="0" snapToObjects="1">
      <p:cViewPr varScale="1">
        <p:scale>
          <a:sx n="112" d="100"/>
          <a:sy n="112" d="100"/>
        </p:scale>
        <p:origin x="20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E01D7F-F164-E945-9606-C95708BF76F6}" type="doc">
      <dgm:prSet loTypeId="urn:microsoft.com/office/officeart/2005/8/layout/process3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F99F2C9F-9233-B244-9537-72A18B2F97CC}">
      <dgm:prSet phldrT="[文字]" custT="1"/>
      <dgm:spPr/>
      <dgm:t>
        <a:bodyPr/>
        <a:lstStyle/>
        <a:p>
          <a:r>
            <a:rPr lang="en-US" altLang="zh-TW" sz="1600" dirty="0">
              <a:solidFill>
                <a:srgbClr val="0070C0"/>
              </a:solidFill>
            </a:rPr>
            <a:t>1864</a:t>
          </a:r>
          <a:r>
            <a:rPr lang="zh-TW" altLang="en-US" sz="1600" dirty="0">
              <a:solidFill>
                <a:srgbClr val="0070C0"/>
              </a:solidFill>
            </a:rPr>
            <a:t>年跨跳式</a:t>
          </a:r>
        </a:p>
      </dgm:t>
    </dgm:pt>
    <dgm:pt modelId="{8F4064C9-2865-9943-BBAE-0D0777BB82B6}" type="parTrans" cxnId="{976D47B9-078D-B345-858D-8AE5E12E319B}">
      <dgm:prSet/>
      <dgm:spPr/>
      <dgm:t>
        <a:bodyPr/>
        <a:lstStyle/>
        <a:p>
          <a:endParaRPr lang="zh-TW" altLang="en-US"/>
        </a:p>
      </dgm:t>
    </dgm:pt>
    <dgm:pt modelId="{FB6E5DEA-3895-7241-BA9D-107E9CDE02A5}" type="sibTrans" cxnId="{976D47B9-078D-B345-858D-8AE5E12E319B}">
      <dgm:prSet/>
      <dgm:spPr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81000">
              <a:srgbClr val="0070C0"/>
            </a:gs>
          </a:gsLst>
        </a:gradFill>
      </dgm:spPr>
      <dgm:t>
        <a:bodyPr/>
        <a:lstStyle/>
        <a:p>
          <a:endParaRPr lang="zh-TW" altLang="en-US"/>
        </a:p>
      </dgm:t>
    </dgm:pt>
    <dgm:pt modelId="{9C8EC8A9-4F13-BD40-9681-00A261ABDB48}">
      <dgm:prSet phldrT="[文字]"/>
      <dgm:spPr/>
      <dgm:t>
        <a:bodyPr/>
        <a:lstStyle/>
        <a:p>
          <a:r>
            <a:rPr lang="en-US" altLang="zh-TW" dirty="0"/>
            <a:t>1.70m</a:t>
          </a:r>
          <a:endParaRPr lang="zh-TW" altLang="en-US" dirty="0"/>
        </a:p>
      </dgm:t>
    </dgm:pt>
    <dgm:pt modelId="{19F11CED-D617-F642-8ACD-93B2DE0EF081}" type="parTrans" cxnId="{01815D59-20ED-6441-8272-8D8BE6BE420E}">
      <dgm:prSet/>
      <dgm:spPr/>
      <dgm:t>
        <a:bodyPr/>
        <a:lstStyle/>
        <a:p>
          <a:endParaRPr lang="zh-TW" altLang="en-US"/>
        </a:p>
      </dgm:t>
    </dgm:pt>
    <dgm:pt modelId="{880D4AC6-486C-A74D-BEE4-371509D8DBC3}" type="sibTrans" cxnId="{01815D59-20ED-6441-8272-8D8BE6BE420E}">
      <dgm:prSet/>
      <dgm:spPr/>
      <dgm:t>
        <a:bodyPr/>
        <a:lstStyle/>
        <a:p>
          <a:endParaRPr lang="zh-TW" altLang="en-US"/>
        </a:p>
      </dgm:t>
    </dgm:pt>
    <dgm:pt modelId="{FF219520-73EF-C742-97C1-DB8515F8FB5F}">
      <dgm:prSet phldrT="[文字]" custT="1"/>
      <dgm:spPr/>
      <dgm:t>
        <a:bodyPr/>
        <a:lstStyle/>
        <a:p>
          <a:r>
            <a:rPr lang="en-US" altLang="zh-TW" sz="1600" dirty="0">
              <a:solidFill>
                <a:srgbClr val="0070C0"/>
              </a:solidFill>
            </a:rPr>
            <a:t>1887</a:t>
          </a:r>
          <a:r>
            <a:rPr lang="zh-TW" altLang="en-US" sz="1600" dirty="0">
              <a:solidFill>
                <a:srgbClr val="0070C0"/>
              </a:solidFill>
            </a:rPr>
            <a:t>年剪式雛形</a:t>
          </a:r>
        </a:p>
      </dgm:t>
    </dgm:pt>
    <dgm:pt modelId="{73E58372-ACB7-6A4F-A6D0-DDD0D9C541E8}" type="parTrans" cxnId="{120664C9-034F-A443-87DD-ADE6A37B4901}">
      <dgm:prSet/>
      <dgm:spPr/>
      <dgm:t>
        <a:bodyPr/>
        <a:lstStyle/>
        <a:p>
          <a:endParaRPr lang="zh-TW" altLang="en-US"/>
        </a:p>
      </dgm:t>
    </dgm:pt>
    <dgm:pt modelId="{9B66EE4D-410A-F944-819D-3DA5E00F9E80}" type="sibTrans" cxnId="{120664C9-034F-A443-87DD-ADE6A37B4901}">
      <dgm:prSet/>
      <dgm:spPr>
        <a:gradFill rotWithShape="0">
          <a:gsLst>
            <a:gs pos="70000">
              <a:schemeClr val="accent2"/>
            </a:gs>
            <a:gs pos="44000">
              <a:schemeClr val="accent3">
                <a:hueOff val="-1234063"/>
                <a:satOff val="-21671"/>
                <a:lumOff val="-392"/>
                <a:alphaOff val="0"/>
                <a:tint val="37000"/>
                <a:satMod val="300000"/>
              </a:schemeClr>
            </a:gs>
            <a:gs pos="37000">
              <a:schemeClr val="accent3">
                <a:hueOff val="-1234063"/>
                <a:satOff val="-21671"/>
                <a:lumOff val="-392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endParaRPr lang="zh-TW" altLang="en-US"/>
        </a:p>
      </dgm:t>
    </dgm:pt>
    <dgm:pt modelId="{26D2B088-DCE6-3444-B753-E984CBB73202}">
      <dgm:prSet phldrT="[文字]" custT="1"/>
      <dgm:spPr/>
      <dgm:t>
        <a:bodyPr/>
        <a:lstStyle/>
        <a:p>
          <a:r>
            <a:rPr lang="en-US" altLang="zh-TW" sz="1600" dirty="0"/>
            <a:t>1895</a:t>
          </a:r>
          <a:r>
            <a:rPr lang="zh-TW" altLang="en-US" sz="1600" dirty="0"/>
            <a:t>年</a:t>
          </a:r>
        </a:p>
      </dgm:t>
    </dgm:pt>
    <dgm:pt modelId="{4296E943-F00C-3042-B9C3-80B398B4A9E1}" type="parTrans" cxnId="{E0AF6B5A-3F2B-5847-873B-FA01B3BCB657}">
      <dgm:prSet/>
      <dgm:spPr/>
      <dgm:t>
        <a:bodyPr/>
        <a:lstStyle/>
        <a:p>
          <a:endParaRPr lang="zh-TW" altLang="en-US"/>
        </a:p>
      </dgm:t>
    </dgm:pt>
    <dgm:pt modelId="{4A808D57-F179-E249-952D-F4D34469B899}" type="sibTrans" cxnId="{E0AF6B5A-3F2B-5847-873B-FA01B3BCB657}">
      <dgm:prSet/>
      <dgm:spPr/>
      <dgm:t>
        <a:bodyPr/>
        <a:lstStyle/>
        <a:p>
          <a:endParaRPr lang="zh-TW" altLang="en-US"/>
        </a:p>
      </dgm:t>
    </dgm:pt>
    <dgm:pt modelId="{92D1B5DE-B573-4F4B-BE14-8CB078B63EA2}">
      <dgm:prSet phldrT="[文字]" custT="1"/>
      <dgm:spPr>
        <a:gradFill rotWithShape="0">
          <a:gsLst>
            <a:gs pos="6000">
              <a:schemeClr val="accent3">
                <a:lumMod val="20000"/>
                <a:lumOff val="80000"/>
              </a:schemeClr>
            </a:gs>
            <a:gs pos="47000">
              <a:schemeClr val="accent3">
                <a:hueOff val="-1234063"/>
                <a:satOff val="-21671"/>
                <a:lumOff val="-392"/>
                <a:alphaOff val="0"/>
                <a:tint val="37000"/>
                <a:satMod val="300000"/>
              </a:schemeClr>
            </a:gs>
            <a:gs pos="100000">
              <a:schemeClr val="accent3">
                <a:hueOff val="-1234063"/>
                <a:satOff val="-21671"/>
                <a:lumOff val="-392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en-US" altLang="zh-TW" sz="1600" dirty="0">
              <a:solidFill>
                <a:srgbClr val="0070C0"/>
              </a:solidFill>
            </a:rPr>
            <a:t>1912</a:t>
          </a:r>
          <a:r>
            <a:rPr lang="zh-TW" altLang="en-US" sz="1600" dirty="0">
              <a:solidFill>
                <a:srgbClr val="0070C0"/>
              </a:solidFill>
            </a:rPr>
            <a:t>年滾式跳法</a:t>
          </a:r>
        </a:p>
      </dgm:t>
    </dgm:pt>
    <dgm:pt modelId="{3D5115D9-93C9-7640-9958-C80DE6B2BAE4}" type="parTrans" cxnId="{325D3406-409E-DF40-976E-9A5153AD7EA3}">
      <dgm:prSet/>
      <dgm:spPr/>
      <dgm:t>
        <a:bodyPr/>
        <a:lstStyle/>
        <a:p>
          <a:endParaRPr lang="zh-TW" altLang="en-US"/>
        </a:p>
      </dgm:t>
    </dgm:pt>
    <dgm:pt modelId="{FE54462B-DD8B-5E44-9765-5EC8B49A487C}" type="sibTrans" cxnId="{325D3406-409E-DF40-976E-9A5153AD7EA3}">
      <dgm:prSet/>
      <dgm:spPr/>
      <dgm:t>
        <a:bodyPr/>
        <a:lstStyle/>
        <a:p>
          <a:endParaRPr lang="zh-TW" altLang="en-US"/>
        </a:p>
      </dgm:t>
    </dgm:pt>
    <dgm:pt modelId="{AD803364-9F29-E147-AEBB-B1E03E6BE698}">
      <dgm:prSet phldrT="[文字]" custT="1"/>
      <dgm:spPr/>
      <dgm:t>
        <a:bodyPr/>
        <a:lstStyle/>
        <a:p>
          <a:r>
            <a:rPr lang="zh-TW" altLang="en-US" sz="1600" dirty="0"/>
            <a:t>滾式跳法越過</a:t>
          </a:r>
          <a:r>
            <a:rPr lang="en-US" altLang="zh-TW" sz="1600" dirty="0"/>
            <a:t>2.00m</a:t>
          </a:r>
          <a:r>
            <a:rPr lang="zh-TW" altLang="en-US" sz="1600" dirty="0"/>
            <a:t>橫杆，締造第一個男子跳高正式世界紀錄</a:t>
          </a:r>
        </a:p>
      </dgm:t>
    </dgm:pt>
    <dgm:pt modelId="{E23BFD82-6660-4447-BDD8-52D847956231}" type="parTrans" cxnId="{72F567A2-71B0-E043-AEA7-76AD8CB1AEF8}">
      <dgm:prSet/>
      <dgm:spPr/>
      <dgm:t>
        <a:bodyPr/>
        <a:lstStyle/>
        <a:p>
          <a:endParaRPr lang="zh-TW" altLang="en-US"/>
        </a:p>
      </dgm:t>
    </dgm:pt>
    <dgm:pt modelId="{F5F78A0E-3D10-084A-AF7E-1EB083636296}" type="sibTrans" cxnId="{72F567A2-71B0-E043-AEA7-76AD8CB1AEF8}">
      <dgm:prSet/>
      <dgm:spPr/>
      <dgm:t>
        <a:bodyPr/>
        <a:lstStyle/>
        <a:p>
          <a:endParaRPr lang="zh-TW" altLang="en-US"/>
        </a:p>
      </dgm:t>
    </dgm:pt>
    <dgm:pt modelId="{F6C2C81C-4BA7-F546-8CF0-12258A93A335}">
      <dgm:prSet phldrT="[文字]"/>
      <dgm:spPr/>
      <dgm:t>
        <a:bodyPr/>
        <a:lstStyle/>
        <a:p>
          <a:r>
            <a:rPr lang="zh-TW" altLang="en-US" dirty="0"/>
            <a:t>由英國（羅伯特</a:t>
          </a:r>
          <a:r>
            <a:rPr lang="en-US" altLang="zh-TW" dirty="0"/>
            <a:t>.</a:t>
          </a:r>
          <a:r>
            <a:rPr lang="zh-TW" altLang="en-US" dirty="0"/>
            <a:t>柯奇）創造，第一個男子世界最佳成績</a:t>
          </a:r>
        </a:p>
      </dgm:t>
    </dgm:pt>
    <dgm:pt modelId="{939C6A24-7B56-E44D-A0BC-962C8BF69F25}" type="parTrans" cxnId="{5DE1BCF8-660C-634C-B966-A0F516A4D4F0}">
      <dgm:prSet/>
      <dgm:spPr/>
      <dgm:t>
        <a:bodyPr/>
        <a:lstStyle/>
        <a:p>
          <a:endParaRPr lang="zh-TW" altLang="en-US"/>
        </a:p>
      </dgm:t>
    </dgm:pt>
    <dgm:pt modelId="{B0FF3148-51E8-EF46-8802-EB0B30A36EEB}" type="sibTrans" cxnId="{5DE1BCF8-660C-634C-B966-A0F516A4D4F0}">
      <dgm:prSet/>
      <dgm:spPr/>
      <dgm:t>
        <a:bodyPr/>
        <a:lstStyle/>
        <a:p>
          <a:endParaRPr lang="zh-TW" altLang="en-US"/>
        </a:p>
      </dgm:t>
    </dgm:pt>
    <dgm:pt modelId="{B6EED4DF-D289-524F-9CFC-F65A97AE32C6}">
      <dgm:prSet phldrT="[文字]" custT="1"/>
      <dgm:spPr/>
      <dgm:t>
        <a:bodyPr/>
        <a:lstStyle/>
        <a:p>
          <a:r>
            <a:rPr lang="zh-TW" altLang="en-US" sz="1600" dirty="0"/>
            <a:t>美國人最先以剪式跳越</a:t>
          </a:r>
          <a:r>
            <a:rPr lang="en-US" altLang="zh-TW" sz="1600" dirty="0"/>
            <a:t>1.95m</a:t>
          </a:r>
          <a:endParaRPr lang="zh-TW" altLang="en-US" sz="1600" dirty="0"/>
        </a:p>
      </dgm:t>
    </dgm:pt>
    <dgm:pt modelId="{CDEC90E1-098C-1741-97CC-A466520A1FE5}" type="parTrans" cxnId="{F702BF81-7534-A443-8C99-5FFE7BC680F4}">
      <dgm:prSet/>
      <dgm:spPr/>
      <dgm:t>
        <a:bodyPr/>
        <a:lstStyle/>
        <a:p>
          <a:endParaRPr lang="zh-TW" altLang="en-US"/>
        </a:p>
      </dgm:t>
    </dgm:pt>
    <dgm:pt modelId="{CFB224CD-6602-FD41-A3C9-44BA84A86C4A}" type="sibTrans" cxnId="{F702BF81-7534-A443-8C99-5FFE7BC680F4}">
      <dgm:prSet/>
      <dgm:spPr/>
      <dgm:t>
        <a:bodyPr/>
        <a:lstStyle/>
        <a:p>
          <a:endParaRPr lang="zh-TW" altLang="en-US"/>
        </a:p>
      </dgm:t>
    </dgm:pt>
    <dgm:pt modelId="{65CC2093-7384-D444-BA0B-C6F6C8443776}" type="pres">
      <dgm:prSet presAssocID="{ABE01D7F-F164-E945-9606-C95708BF76F6}" presName="linearFlow" presStyleCnt="0">
        <dgm:presLayoutVars>
          <dgm:dir/>
          <dgm:animLvl val="lvl"/>
          <dgm:resizeHandles val="exact"/>
        </dgm:presLayoutVars>
      </dgm:prSet>
      <dgm:spPr/>
    </dgm:pt>
    <dgm:pt modelId="{5DE0F995-F162-D541-8A08-692BAB613D81}" type="pres">
      <dgm:prSet presAssocID="{F99F2C9F-9233-B244-9537-72A18B2F97CC}" presName="composite" presStyleCnt="0"/>
      <dgm:spPr/>
    </dgm:pt>
    <dgm:pt modelId="{3E069668-E0B0-CF43-B2E6-1101D86A8C75}" type="pres">
      <dgm:prSet presAssocID="{F99F2C9F-9233-B244-9537-72A18B2F97C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00F2E0C-DA0A-384D-BD34-903A60CB2E64}" type="pres">
      <dgm:prSet presAssocID="{F99F2C9F-9233-B244-9537-72A18B2F97CC}" presName="parSh" presStyleLbl="node1" presStyleIdx="0" presStyleCnt="3"/>
      <dgm:spPr/>
    </dgm:pt>
    <dgm:pt modelId="{6676DB2A-FB06-8145-9FF6-6DA196C029F3}" type="pres">
      <dgm:prSet presAssocID="{F99F2C9F-9233-B244-9537-72A18B2F97CC}" presName="desTx" presStyleLbl="fgAcc1" presStyleIdx="0" presStyleCnt="3" custScaleX="106866" custScaleY="65016" custLinFactNeighborX="-5353" custLinFactNeighborY="-8795">
        <dgm:presLayoutVars>
          <dgm:bulletEnabled val="1"/>
        </dgm:presLayoutVars>
      </dgm:prSet>
      <dgm:spPr/>
    </dgm:pt>
    <dgm:pt modelId="{1043FE48-9CBD-2645-932A-5206CDCA510D}" type="pres">
      <dgm:prSet presAssocID="{FB6E5DEA-3895-7241-BA9D-107E9CDE02A5}" presName="sibTrans" presStyleLbl="sibTrans2D1" presStyleIdx="0" presStyleCnt="2" custScaleX="145204"/>
      <dgm:spPr/>
    </dgm:pt>
    <dgm:pt modelId="{055E6B13-AD8A-7949-95D2-15EE5D72231C}" type="pres">
      <dgm:prSet presAssocID="{FB6E5DEA-3895-7241-BA9D-107E9CDE02A5}" presName="connTx" presStyleLbl="sibTrans2D1" presStyleIdx="0" presStyleCnt="2"/>
      <dgm:spPr/>
    </dgm:pt>
    <dgm:pt modelId="{E9ED0A46-5487-2647-97AB-681F01260C71}" type="pres">
      <dgm:prSet presAssocID="{FF219520-73EF-C742-97C1-DB8515F8FB5F}" presName="composite" presStyleCnt="0"/>
      <dgm:spPr/>
    </dgm:pt>
    <dgm:pt modelId="{BF9C8F85-85F4-3A49-9025-5E7433E7EBC6}" type="pres">
      <dgm:prSet presAssocID="{FF219520-73EF-C742-97C1-DB8515F8FB5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1F1C787-BED0-EF48-8802-49228DD601F7}" type="pres">
      <dgm:prSet presAssocID="{FF219520-73EF-C742-97C1-DB8515F8FB5F}" presName="parSh" presStyleLbl="node1" presStyleIdx="1" presStyleCnt="3" custLinFactNeighborX="-25095" custLinFactNeighborY="-7166"/>
      <dgm:spPr/>
    </dgm:pt>
    <dgm:pt modelId="{B372D502-8CE6-B34B-9139-DEF1761ED3ED}" type="pres">
      <dgm:prSet presAssocID="{FF219520-73EF-C742-97C1-DB8515F8FB5F}" presName="desTx" presStyleLbl="fgAcc1" presStyleIdx="1" presStyleCnt="3" custScaleX="113532" custScaleY="67698" custLinFactNeighborX="-19881" custLinFactNeighborY="-9959">
        <dgm:presLayoutVars>
          <dgm:bulletEnabled val="1"/>
        </dgm:presLayoutVars>
      </dgm:prSet>
      <dgm:spPr/>
    </dgm:pt>
    <dgm:pt modelId="{E36D8BBF-308A-6E40-8432-69A0892EA2E7}" type="pres">
      <dgm:prSet presAssocID="{9B66EE4D-410A-F944-819D-3DA5E00F9E80}" presName="sibTrans" presStyleLbl="sibTrans2D1" presStyleIdx="1" presStyleCnt="2" custScaleX="134791"/>
      <dgm:spPr/>
    </dgm:pt>
    <dgm:pt modelId="{450836BD-0601-E149-A9CF-2AB097D4AF78}" type="pres">
      <dgm:prSet presAssocID="{9B66EE4D-410A-F944-819D-3DA5E00F9E80}" presName="connTx" presStyleLbl="sibTrans2D1" presStyleIdx="1" presStyleCnt="2"/>
      <dgm:spPr/>
    </dgm:pt>
    <dgm:pt modelId="{627BDDC0-38E4-B744-8BD3-5834F3000AEE}" type="pres">
      <dgm:prSet presAssocID="{92D1B5DE-B573-4F4B-BE14-8CB078B63EA2}" presName="composite" presStyleCnt="0"/>
      <dgm:spPr/>
    </dgm:pt>
    <dgm:pt modelId="{AE1E543B-A584-4F45-AC76-8B1E094AEE88}" type="pres">
      <dgm:prSet presAssocID="{92D1B5DE-B573-4F4B-BE14-8CB078B63EA2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94AEA6F-F3A7-9C40-A193-7C255A9E3F24}" type="pres">
      <dgm:prSet presAssocID="{92D1B5DE-B573-4F4B-BE14-8CB078B63EA2}" presName="parSh" presStyleLbl="node1" presStyleIdx="2" presStyleCnt="3" custLinFactNeighborX="-50396" custLinFactNeighborY="-16842"/>
      <dgm:spPr/>
    </dgm:pt>
    <dgm:pt modelId="{38A9CD0D-B5EF-6D49-ABF0-478D54AE200B}" type="pres">
      <dgm:prSet presAssocID="{92D1B5DE-B573-4F4B-BE14-8CB078B63EA2}" presName="desTx" presStyleLbl="fgAcc1" presStyleIdx="2" presStyleCnt="3" custScaleX="123342" custScaleY="70808" custLinFactNeighborX="-34734" custLinFactNeighborY="-9992">
        <dgm:presLayoutVars>
          <dgm:bulletEnabled val="1"/>
        </dgm:presLayoutVars>
      </dgm:prSet>
      <dgm:spPr/>
    </dgm:pt>
  </dgm:ptLst>
  <dgm:cxnLst>
    <dgm:cxn modelId="{325D3406-409E-DF40-976E-9A5153AD7EA3}" srcId="{ABE01D7F-F164-E945-9606-C95708BF76F6}" destId="{92D1B5DE-B573-4F4B-BE14-8CB078B63EA2}" srcOrd="2" destOrd="0" parTransId="{3D5115D9-93C9-7640-9958-C80DE6B2BAE4}" sibTransId="{FE54462B-DD8B-5E44-9765-5EC8B49A487C}"/>
    <dgm:cxn modelId="{EB6F1B11-C953-E148-A34E-31221BB6AFA2}" type="presOf" srcId="{9C8EC8A9-4F13-BD40-9681-00A261ABDB48}" destId="{6676DB2A-FB06-8145-9FF6-6DA196C029F3}" srcOrd="0" destOrd="0" presId="urn:microsoft.com/office/officeart/2005/8/layout/process3"/>
    <dgm:cxn modelId="{8F2F291E-6D88-6741-9347-264F920A776A}" type="presOf" srcId="{F6C2C81C-4BA7-F546-8CF0-12258A93A335}" destId="{6676DB2A-FB06-8145-9FF6-6DA196C029F3}" srcOrd="0" destOrd="1" presId="urn:microsoft.com/office/officeart/2005/8/layout/process3"/>
    <dgm:cxn modelId="{8F03D72C-F3E8-BA47-96A5-CED62B71AFBE}" type="presOf" srcId="{ABE01D7F-F164-E945-9606-C95708BF76F6}" destId="{65CC2093-7384-D444-BA0B-C6F6C8443776}" srcOrd="0" destOrd="0" presId="urn:microsoft.com/office/officeart/2005/8/layout/process3"/>
    <dgm:cxn modelId="{E0659D2D-A13A-F342-A4DE-325F42256E8C}" type="presOf" srcId="{AD803364-9F29-E147-AEBB-B1E03E6BE698}" destId="{38A9CD0D-B5EF-6D49-ABF0-478D54AE200B}" srcOrd="0" destOrd="0" presId="urn:microsoft.com/office/officeart/2005/8/layout/process3"/>
    <dgm:cxn modelId="{B6953A38-EEB5-6C4C-B36E-43B95F4F8357}" type="presOf" srcId="{FB6E5DEA-3895-7241-BA9D-107E9CDE02A5}" destId="{055E6B13-AD8A-7949-95D2-15EE5D72231C}" srcOrd="1" destOrd="0" presId="urn:microsoft.com/office/officeart/2005/8/layout/process3"/>
    <dgm:cxn modelId="{D0ACA843-5A33-854D-BB3F-75B750EB478B}" type="presOf" srcId="{92D1B5DE-B573-4F4B-BE14-8CB078B63EA2}" destId="{AE1E543B-A584-4F45-AC76-8B1E094AEE88}" srcOrd="0" destOrd="0" presId="urn:microsoft.com/office/officeart/2005/8/layout/process3"/>
    <dgm:cxn modelId="{D320B04D-DE51-434C-9B72-CD454466C722}" type="presOf" srcId="{FF219520-73EF-C742-97C1-DB8515F8FB5F}" destId="{21F1C787-BED0-EF48-8802-49228DD601F7}" srcOrd="1" destOrd="0" presId="urn:microsoft.com/office/officeart/2005/8/layout/process3"/>
    <dgm:cxn modelId="{26559758-A2C1-4845-ADAB-F2B8911C6322}" type="presOf" srcId="{92D1B5DE-B573-4F4B-BE14-8CB078B63EA2}" destId="{E94AEA6F-F3A7-9C40-A193-7C255A9E3F24}" srcOrd="1" destOrd="0" presId="urn:microsoft.com/office/officeart/2005/8/layout/process3"/>
    <dgm:cxn modelId="{01815D59-20ED-6441-8272-8D8BE6BE420E}" srcId="{F99F2C9F-9233-B244-9537-72A18B2F97CC}" destId="{9C8EC8A9-4F13-BD40-9681-00A261ABDB48}" srcOrd="0" destOrd="0" parTransId="{19F11CED-D617-F642-8ACD-93B2DE0EF081}" sibTransId="{880D4AC6-486C-A74D-BEE4-371509D8DBC3}"/>
    <dgm:cxn modelId="{E0AF6B5A-3F2B-5847-873B-FA01B3BCB657}" srcId="{FF219520-73EF-C742-97C1-DB8515F8FB5F}" destId="{26D2B088-DCE6-3444-B753-E984CBB73202}" srcOrd="0" destOrd="0" parTransId="{4296E943-F00C-3042-B9C3-80B398B4A9E1}" sibTransId="{4A808D57-F179-E249-952D-F4D34469B899}"/>
    <dgm:cxn modelId="{133E3768-1E29-114D-B7C3-6D0F80C2F5EA}" type="presOf" srcId="{FF219520-73EF-C742-97C1-DB8515F8FB5F}" destId="{BF9C8F85-85F4-3A49-9025-5E7433E7EBC6}" srcOrd="0" destOrd="0" presId="urn:microsoft.com/office/officeart/2005/8/layout/process3"/>
    <dgm:cxn modelId="{F702BF81-7534-A443-8C99-5FFE7BC680F4}" srcId="{FF219520-73EF-C742-97C1-DB8515F8FB5F}" destId="{B6EED4DF-D289-524F-9CFC-F65A97AE32C6}" srcOrd="1" destOrd="0" parTransId="{CDEC90E1-098C-1741-97CC-A466520A1FE5}" sibTransId="{CFB224CD-6602-FD41-A3C9-44BA84A86C4A}"/>
    <dgm:cxn modelId="{01165C8F-8E78-9546-9792-9726F7F8F46E}" type="presOf" srcId="{9B66EE4D-410A-F944-819D-3DA5E00F9E80}" destId="{450836BD-0601-E149-A9CF-2AB097D4AF78}" srcOrd="1" destOrd="0" presId="urn:microsoft.com/office/officeart/2005/8/layout/process3"/>
    <dgm:cxn modelId="{2983CAA0-4CD5-6942-8718-DFDC8E15AADF}" type="presOf" srcId="{B6EED4DF-D289-524F-9CFC-F65A97AE32C6}" destId="{B372D502-8CE6-B34B-9139-DEF1761ED3ED}" srcOrd="0" destOrd="1" presId="urn:microsoft.com/office/officeart/2005/8/layout/process3"/>
    <dgm:cxn modelId="{72F567A2-71B0-E043-AEA7-76AD8CB1AEF8}" srcId="{92D1B5DE-B573-4F4B-BE14-8CB078B63EA2}" destId="{AD803364-9F29-E147-AEBB-B1E03E6BE698}" srcOrd="0" destOrd="0" parTransId="{E23BFD82-6660-4447-BDD8-52D847956231}" sibTransId="{F5F78A0E-3D10-084A-AF7E-1EB083636296}"/>
    <dgm:cxn modelId="{AF2CA1A8-74EC-DB4F-A2F5-53E86CFA31D3}" type="presOf" srcId="{F99F2C9F-9233-B244-9537-72A18B2F97CC}" destId="{3E069668-E0B0-CF43-B2E6-1101D86A8C75}" srcOrd="0" destOrd="0" presId="urn:microsoft.com/office/officeart/2005/8/layout/process3"/>
    <dgm:cxn modelId="{976D47B9-078D-B345-858D-8AE5E12E319B}" srcId="{ABE01D7F-F164-E945-9606-C95708BF76F6}" destId="{F99F2C9F-9233-B244-9537-72A18B2F97CC}" srcOrd="0" destOrd="0" parTransId="{8F4064C9-2865-9943-BBAE-0D0777BB82B6}" sibTransId="{FB6E5DEA-3895-7241-BA9D-107E9CDE02A5}"/>
    <dgm:cxn modelId="{00DB05C0-D589-554E-B901-F6B3344B0AA6}" type="presOf" srcId="{F99F2C9F-9233-B244-9537-72A18B2F97CC}" destId="{100F2E0C-DA0A-384D-BD34-903A60CB2E64}" srcOrd="1" destOrd="0" presId="urn:microsoft.com/office/officeart/2005/8/layout/process3"/>
    <dgm:cxn modelId="{120664C9-034F-A443-87DD-ADE6A37B4901}" srcId="{ABE01D7F-F164-E945-9606-C95708BF76F6}" destId="{FF219520-73EF-C742-97C1-DB8515F8FB5F}" srcOrd="1" destOrd="0" parTransId="{73E58372-ACB7-6A4F-A6D0-DDD0D9C541E8}" sibTransId="{9B66EE4D-410A-F944-819D-3DA5E00F9E80}"/>
    <dgm:cxn modelId="{178074E3-2ED9-6C41-A917-6546469D13C0}" type="presOf" srcId="{26D2B088-DCE6-3444-B753-E984CBB73202}" destId="{B372D502-8CE6-B34B-9139-DEF1761ED3ED}" srcOrd="0" destOrd="0" presId="urn:microsoft.com/office/officeart/2005/8/layout/process3"/>
    <dgm:cxn modelId="{E34695E8-A727-F040-8349-4D0FD966EC14}" type="presOf" srcId="{FB6E5DEA-3895-7241-BA9D-107E9CDE02A5}" destId="{1043FE48-9CBD-2645-932A-5206CDCA510D}" srcOrd="0" destOrd="0" presId="urn:microsoft.com/office/officeart/2005/8/layout/process3"/>
    <dgm:cxn modelId="{10C6BAEA-A9AA-9D42-B35A-7A3F216E780A}" type="presOf" srcId="{9B66EE4D-410A-F944-819D-3DA5E00F9E80}" destId="{E36D8BBF-308A-6E40-8432-69A0892EA2E7}" srcOrd="0" destOrd="0" presId="urn:microsoft.com/office/officeart/2005/8/layout/process3"/>
    <dgm:cxn modelId="{5DE1BCF8-660C-634C-B966-A0F516A4D4F0}" srcId="{F99F2C9F-9233-B244-9537-72A18B2F97CC}" destId="{F6C2C81C-4BA7-F546-8CF0-12258A93A335}" srcOrd="1" destOrd="0" parTransId="{939C6A24-7B56-E44D-A0BC-962C8BF69F25}" sibTransId="{B0FF3148-51E8-EF46-8802-EB0B30A36EEB}"/>
    <dgm:cxn modelId="{8F11D91D-097B-444F-B488-1D07C885CCC7}" type="presParOf" srcId="{65CC2093-7384-D444-BA0B-C6F6C8443776}" destId="{5DE0F995-F162-D541-8A08-692BAB613D81}" srcOrd="0" destOrd="0" presId="urn:microsoft.com/office/officeart/2005/8/layout/process3"/>
    <dgm:cxn modelId="{9F54BB24-961B-9743-9D0C-DF8402CC1D54}" type="presParOf" srcId="{5DE0F995-F162-D541-8A08-692BAB613D81}" destId="{3E069668-E0B0-CF43-B2E6-1101D86A8C75}" srcOrd="0" destOrd="0" presId="urn:microsoft.com/office/officeart/2005/8/layout/process3"/>
    <dgm:cxn modelId="{8E548E1F-7E73-0543-A908-F22F61FCEEC8}" type="presParOf" srcId="{5DE0F995-F162-D541-8A08-692BAB613D81}" destId="{100F2E0C-DA0A-384D-BD34-903A60CB2E64}" srcOrd="1" destOrd="0" presId="urn:microsoft.com/office/officeart/2005/8/layout/process3"/>
    <dgm:cxn modelId="{8F91B80E-4625-D646-B1E3-091AA205D503}" type="presParOf" srcId="{5DE0F995-F162-D541-8A08-692BAB613D81}" destId="{6676DB2A-FB06-8145-9FF6-6DA196C029F3}" srcOrd="2" destOrd="0" presId="urn:microsoft.com/office/officeart/2005/8/layout/process3"/>
    <dgm:cxn modelId="{3DE27503-5A2A-B640-9D91-3C8E3D27B007}" type="presParOf" srcId="{65CC2093-7384-D444-BA0B-C6F6C8443776}" destId="{1043FE48-9CBD-2645-932A-5206CDCA510D}" srcOrd="1" destOrd="0" presId="urn:microsoft.com/office/officeart/2005/8/layout/process3"/>
    <dgm:cxn modelId="{0C426D14-EA5C-2A44-9051-323E943C5077}" type="presParOf" srcId="{1043FE48-9CBD-2645-932A-5206CDCA510D}" destId="{055E6B13-AD8A-7949-95D2-15EE5D72231C}" srcOrd="0" destOrd="0" presId="urn:microsoft.com/office/officeart/2005/8/layout/process3"/>
    <dgm:cxn modelId="{B3AF3BE3-CA59-A94E-8C10-CCAD1D445833}" type="presParOf" srcId="{65CC2093-7384-D444-BA0B-C6F6C8443776}" destId="{E9ED0A46-5487-2647-97AB-681F01260C71}" srcOrd="2" destOrd="0" presId="urn:microsoft.com/office/officeart/2005/8/layout/process3"/>
    <dgm:cxn modelId="{A0A6B982-FCBC-D748-82B3-15C3DE47DAB7}" type="presParOf" srcId="{E9ED0A46-5487-2647-97AB-681F01260C71}" destId="{BF9C8F85-85F4-3A49-9025-5E7433E7EBC6}" srcOrd="0" destOrd="0" presId="urn:microsoft.com/office/officeart/2005/8/layout/process3"/>
    <dgm:cxn modelId="{1536DD2B-440A-E548-BAF4-DF562C217F6E}" type="presParOf" srcId="{E9ED0A46-5487-2647-97AB-681F01260C71}" destId="{21F1C787-BED0-EF48-8802-49228DD601F7}" srcOrd="1" destOrd="0" presId="urn:microsoft.com/office/officeart/2005/8/layout/process3"/>
    <dgm:cxn modelId="{B8381CD1-FD94-B741-A65A-6FF39B11DC32}" type="presParOf" srcId="{E9ED0A46-5487-2647-97AB-681F01260C71}" destId="{B372D502-8CE6-B34B-9139-DEF1761ED3ED}" srcOrd="2" destOrd="0" presId="urn:microsoft.com/office/officeart/2005/8/layout/process3"/>
    <dgm:cxn modelId="{C30DD491-4E97-F940-B5F3-4BB63C94C9DF}" type="presParOf" srcId="{65CC2093-7384-D444-BA0B-C6F6C8443776}" destId="{E36D8BBF-308A-6E40-8432-69A0892EA2E7}" srcOrd="3" destOrd="0" presId="urn:microsoft.com/office/officeart/2005/8/layout/process3"/>
    <dgm:cxn modelId="{94347CF1-FFA4-1E42-AD3E-A3AB61D96637}" type="presParOf" srcId="{E36D8BBF-308A-6E40-8432-69A0892EA2E7}" destId="{450836BD-0601-E149-A9CF-2AB097D4AF78}" srcOrd="0" destOrd="0" presId="urn:microsoft.com/office/officeart/2005/8/layout/process3"/>
    <dgm:cxn modelId="{1558215A-0EE8-E546-8D4B-B338455098F7}" type="presParOf" srcId="{65CC2093-7384-D444-BA0B-C6F6C8443776}" destId="{627BDDC0-38E4-B744-8BD3-5834F3000AEE}" srcOrd="4" destOrd="0" presId="urn:microsoft.com/office/officeart/2005/8/layout/process3"/>
    <dgm:cxn modelId="{A884686F-881C-A14C-8CE0-BF8CF60BEED5}" type="presParOf" srcId="{627BDDC0-38E4-B744-8BD3-5834F3000AEE}" destId="{AE1E543B-A584-4F45-AC76-8B1E094AEE88}" srcOrd="0" destOrd="0" presId="urn:microsoft.com/office/officeart/2005/8/layout/process3"/>
    <dgm:cxn modelId="{B296ED91-E6EA-954C-AEF2-F7A90E65E4D7}" type="presParOf" srcId="{627BDDC0-38E4-B744-8BD3-5834F3000AEE}" destId="{E94AEA6F-F3A7-9C40-A193-7C255A9E3F24}" srcOrd="1" destOrd="0" presId="urn:microsoft.com/office/officeart/2005/8/layout/process3"/>
    <dgm:cxn modelId="{E14DAABD-A33E-5D43-A673-AF545AB0EA65}" type="presParOf" srcId="{627BDDC0-38E4-B744-8BD3-5834F3000AEE}" destId="{38A9CD0D-B5EF-6D49-ABF0-478D54AE200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8A85B3-5E2E-8744-A9F5-2FC99FC6FFFC}" type="doc">
      <dgm:prSet loTypeId="urn:microsoft.com/office/officeart/2005/8/layout/process3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5277070F-0440-4341-96FE-6A27672489E9}">
      <dgm:prSet phldrT="[文字]" custT="1"/>
      <dgm:spPr>
        <a:gradFill rotWithShape="0">
          <a:gsLst>
            <a:gs pos="44000">
              <a:schemeClr val="accent3">
                <a:lumMod val="40000"/>
                <a:lumOff val="60000"/>
              </a:schemeClr>
            </a:gs>
            <a:gs pos="68000">
              <a:schemeClr val="accent3">
                <a:lumMod val="20000"/>
                <a:lumOff val="80000"/>
              </a:schemeClr>
            </a:gs>
          </a:gsLst>
        </a:gradFill>
      </dgm:spPr>
      <dgm:t>
        <a:bodyPr/>
        <a:lstStyle/>
        <a:p>
          <a:r>
            <a:rPr lang="en-US" altLang="zh-TW" sz="1600" dirty="0">
              <a:solidFill>
                <a:srgbClr val="0070C0"/>
              </a:solidFill>
            </a:rPr>
            <a:t>1936</a:t>
          </a:r>
          <a:r>
            <a:rPr lang="zh-TW" altLang="en-US" sz="1600" dirty="0">
              <a:solidFill>
                <a:srgbClr val="0070C0"/>
              </a:solidFill>
            </a:rPr>
            <a:t>年腹滾式</a:t>
          </a:r>
        </a:p>
      </dgm:t>
    </dgm:pt>
    <dgm:pt modelId="{5E551897-9B1F-6E4E-A55A-CBF1B1D5F2E0}" type="parTrans" cxnId="{68699BA2-6411-D241-A600-CC553C998BBA}">
      <dgm:prSet/>
      <dgm:spPr/>
      <dgm:t>
        <a:bodyPr/>
        <a:lstStyle/>
        <a:p>
          <a:endParaRPr lang="zh-TW" altLang="en-US"/>
        </a:p>
      </dgm:t>
    </dgm:pt>
    <dgm:pt modelId="{FC9D6092-8C0F-C243-B036-A4DBC939B6B7}" type="sibTrans" cxnId="{68699BA2-6411-D241-A600-CC553C998BBA}">
      <dgm:prSet/>
      <dgm:spPr/>
      <dgm:t>
        <a:bodyPr/>
        <a:lstStyle/>
        <a:p>
          <a:endParaRPr lang="zh-TW" altLang="en-US"/>
        </a:p>
      </dgm:t>
    </dgm:pt>
    <dgm:pt modelId="{6B775FFB-6ACC-524A-BF6B-3F1A6CB574DD}">
      <dgm:prSet phldrT="[文字]" custT="1"/>
      <dgm:spPr/>
      <dgm:t>
        <a:bodyPr/>
        <a:lstStyle/>
        <a:p>
          <a:r>
            <a:rPr lang="zh-TW" altLang="en-US" sz="1600" dirty="0"/>
            <a:t>腹滾式創造</a:t>
          </a:r>
          <a:r>
            <a:rPr lang="en-US" altLang="zh-TW" sz="1600" dirty="0"/>
            <a:t>2.07m</a:t>
          </a:r>
          <a:r>
            <a:rPr lang="zh-TW" altLang="en-US" sz="1600" dirty="0"/>
            <a:t>世界紀錄</a:t>
          </a:r>
        </a:p>
      </dgm:t>
    </dgm:pt>
    <dgm:pt modelId="{F75AE92C-2E9E-3044-95A8-9BE616BBFEB7}" type="parTrans" cxnId="{A2CE6404-FFD5-D04B-9DDA-80D9794C8D16}">
      <dgm:prSet/>
      <dgm:spPr/>
      <dgm:t>
        <a:bodyPr/>
        <a:lstStyle/>
        <a:p>
          <a:endParaRPr lang="zh-TW" altLang="en-US"/>
        </a:p>
      </dgm:t>
    </dgm:pt>
    <dgm:pt modelId="{B826EC1D-E008-C94B-8EDE-0D3C82C18EAC}" type="sibTrans" cxnId="{A2CE6404-FFD5-D04B-9DDA-80D9794C8D16}">
      <dgm:prSet/>
      <dgm:spPr/>
      <dgm:t>
        <a:bodyPr/>
        <a:lstStyle/>
        <a:p>
          <a:endParaRPr lang="zh-TW" altLang="en-US"/>
        </a:p>
      </dgm:t>
    </dgm:pt>
    <dgm:pt modelId="{F6930834-10F7-814C-AE66-8CA310911571}" type="pres">
      <dgm:prSet presAssocID="{668A85B3-5E2E-8744-A9F5-2FC99FC6FFFC}" presName="linearFlow" presStyleCnt="0">
        <dgm:presLayoutVars>
          <dgm:dir/>
          <dgm:animLvl val="lvl"/>
          <dgm:resizeHandles val="exact"/>
        </dgm:presLayoutVars>
      </dgm:prSet>
      <dgm:spPr/>
    </dgm:pt>
    <dgm:pt modelId="{3EDB4D11-9795-6F46-96B8-0F02FB9C183C}" type="pres">
      <dgm:prSet presAssocID="{5277070F-0440-4341-96FE-6A27672489E9}" presName="composite" presStyleCnt="0"/>
      <dgm:spPr/>
    </dgm:pt>
    <dgm:pt modelId="{89666F1D-3563-B14F-8C81-A8979978EE80}" type="pres">
      <dgm:prSet presAssocID="{5277070F-0440-4341-96FE-6A27672489E9}" presName="parTx" presStyleLbl="node1" presStyleIdx="0" presStyleCnt="1">
        <dgm:presLayoutVars>
          <dgm:chMax val="0"/>
          <dgm:chPref val="0"/>
          <dgm:bulletEnabled val="1"/>
        </dgm:presLayoutVars>
      </dgm:prSet>
      <dgm:spPr/>
    </dgm:pt>
    <dgm:pt modelId="{86C77149-A213-2A40-973C-E85D370CB9BB}" type="pres">
      <dgm:prSet presAssocID="{5277070F-0440-4341-96FE-6A27672489E9}" presName="parSh" presStyleLbl="node1" presStyleIdx="0" presStyleCnt="1" custScaleX="87929" custScaleY="34903" custLinFactNeighborX="-533" custLinFactNeighborY="-9940"/>
      <dgm:spPr/>
    </dgm:pt>
    <dgm:pt modelId="{B90B4049-90A6-9E45-8BF4-A9897A41C7EF}" type="pres">
      <dgm:prSet presAssocID="{5277070F-0440-4341-96FE-6A27672489E9}" presName="desTx" presStyleLbl="fgAcc1" presStyleIdx="0" presStyleCnt="1" custScaleX="103622" custScaleY="48228" custLinFactNeighborX="-5824" custLinFactNeighborY="6876">
        <dgm:presLayoutVars>
          <dgm:bulletEnabled val="1"/>
        </dgm:presLayoutVars>
      </dgm:prSet>
      <dgm:spPr/>
    </dgm:pt>
  </dgm:ptLst>
  <dgm:cxnLst>
    <dgm:cxn modelId="{A2CE6404-FFD5-D04B-9DDA-80D9794C8D16}" srcId="{5277070F-0440-4341-96FE-6A27672489E9}" destId="{6B775FFB-6ACC-524A-BF6B-3F1A6CB574DD}" srcOrd="0" destOrd="0" parTransId="{F75AE92C-2E9E-3044-95A8-9BE616BBFEB7}" sibTransId="{B826EC1D-E008-C94B-8EDE-0D3C82C18EAC}"/>
    <dgm:cxn modelId="{9F4BDF43-D1E9-3343-AA4F-F755A26E1B6E}" type="presOf" srcId="{5277070F-0440-4341-96FE-6A27672489E9}" destId="{86C77149-A213-2A40-973C-E85D370CB9BB}" srcOrd="1" destOrd="0" presId="urn:microsoft.com/office/officeart/2005/8/layout/process3"/>
    <dgm:cxn modelId="{DB99048E-2061-5442-ABC2-F58CB21A34EB}" type="presOf" srcId="{6B775FFB-6ACC-524A-BF6B-3F1A6CB574DD}" destId="{B90B4049-90A6-9E45-8BF4-A9897A41C7EF}" srcOrd="0" destOrd="0" presId="urn:microsoft.com/office/officeart/2005/8/layout/process3"/>
    <dgm:cxn modelId="{68699BA2-6411-D241-A600-CC553C998BBA}" srcId="{668A85B3-5E2E-8744-A9F5-2FC99FC6FFFC}" destId="{5277070F-0440-4341-96FE-6A27672489E9}" srcOrd="0" destOrd="0" parTransId="{5E551897-9B1F-6E4E-A55A-CBF1B1D5F2E0}" sibTransId="{FC9D6092-8C0F-C243-B036-A4DBC939B6B7}"/>
    <dgm:cxn modelId="{8C2F1AC6-8B5C-1745-A15A-6ECD327AEB19}" type="presOf" srcId="{668A85B3-5E2E-8744-A9F5-2FC99FC6FFFC}" destId="{F6930834-10F7-814C-AE66-8CA310911571}" srcOrd="0" destOrd="0" presId="urn:microsoft.com/office/officeart/2005/8/layout/process3"/>
    <dgm:cxn modelId="{EE333AD0-C08A-5C49-B10F-09BEB19DD01C}" type="presOf" srcId="{5277070F-0440-4341-96FE-6A27672489E9}" destId="{89666F1D-3563-B14F-8C81-A8979978EE80}" srcOrd="0" destOrd="0" presId="urn:microsoft.com/office/officeart/2005/8/layout/process3"/>
    <dgm:cxn modelId="{768C2C9E-14E8-8E4F-99F5-6FC153802A2B}" type="presParOf" srcId="{F6930834-10F7-814C-AE66-8CA310911571}" destId="{3EDB4D11-9795-6F46-96B8-0F02FB9C183C}" srcOrd="0" destOrd="0" presId="urn:microsoft.com/office/officeart/2005/8/layout/process3"/>
    <dgm:cxn modelId="{9B2BD926-0923-ED46-B93A-2F0724A5BC18}" type="presParOf" srcId="{3EDB4D11-9795-6F46-96B8-0F02FB9C183C}" destId="{89666F1D-3563-B14F-8C81-A8979978EE80}" srcOrd="0" destOrd="0" presId="urn:microsoft.com/office/officeart/2005/8/layout/process3"/>
    <dgm:cxn modelId="{FE48E9DA-F087-1E42-9BCC-315655FF9560}" type="presParOf" srcId="{3EDB4D11-9795-6F46-96B8-0F02FB9C183C}" destId="{86C77149-A213-2A40-973C-E85D370CB9BB}" srcOrd="1" destOrd="0" presId="urn:microsoft.com/office/officeart/2005/8/layout/process3"/>
    <dgm:cxn modelId="{A6ED3152-98B7-A046-94FE-0A305FB8368A}" type="presParOf" srcId="{3EDB4D11-9795-6F46-96B8-0F02FB9C183C}" destId="{B90B4049-90A6-9E45-8BF4-A9897A41C7E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9033C0-CDA3-1244-BEFC-D1967C225F44}" type="doc">
      <dgm:prSet loTypeId="urn:microsoft.com/office/officeart/2008/layout/LinedList" loCatId="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CC01D1F-859A-794D-9836-D20552A3B050}">
      <dgm:prSet phldrT="[文字]"/>
      <dgm:spPr/>
      <dgm:t>
        <a:bodyPr/>
        <a:lstStyle/>
        <a:p>
          <a:r>
            <a:rPr lang="zh-TW" altLang="en-US" dirty="0"/>
            <a:t>背向式</a:t>
          </a:r>
        </a:p>
      </dgm:t>
    </dgm:pt>
    <dgm:pt modelId="{F79BBC07-3A83-DD4E-B59B-62DF4FC8D27F}" type="parTrans" cxnId="{49DDE1C7-050D-2547-B770-41C3199A68F7}">
      <dgm:prSet/>
      <dgm:spPr/>
      <dgm:t>
        <a:bodyPr/>
        <a:lstStyle/>
        <a:p>
          <a:endParaRPr lang="zh-TW" altLang="en-US"/>
        </a:p>
      </dgm:t>
    </dgm:pt>
    <dgm:pt modelId="{FB1AC463-746F-2D49-8754-0E2A2D14544F}" type="sibTrans" cxnId="{49DDE1C7-050D-2547-B770-41C3199A68F7}">
      <dgm:prSet/>
      <dgm:spPr/>
      <dgm:t>
        <a:bodyPr/>
        <a:lstStyle/>
        <a:p>
          <a:endParaRPr lang="zh-TW" altLang="en-US"/>
        </a:p>
      </dgm:t>
    </dgm:pt>
    <dgm:pt modelId="{E24ECBEE-B51A-434A-9D9A-FFDF88EE27F7}">
      <dgm:prSet phldrT="[文字]" custT="1"/>
      <dgm:spPr/>
      <dgm:t>
        <a:bodyPr/>
        <a:lstStyle/>
        <a:p>
          <a:r>
            <a:rPr lang="en-US" altLang="zh-TW" sz="1600" dirty="0"/>
            <a:t>1968</a:t>
          </a:r>
          <a:r>
            <a:rPr lang="zh-TW" altLang="en-US" sz="1600" dirty="0"/>
            <a:t>年第</a:t>
          </a:r>
          <a:r>
            <a:rPr lang="en-US" altLang="zh-TW" sz="1600" dirty="0"/>
            <a:t>19</a:t>
          </a:r>
          <a:r>
            <a:rPr lang="zh-TW" altLang="en-US" sz="1600" dirty="0"/>
            <a:t>屆奧運，背向式出現</a:t>
          </a:r>
        </a:p>
      </dgm:t>
    </dgm:pt>
    <dgm:pt modelId="{AED06B16-E2B3-1046-AE39-BF815B76E4BB}" type="parTrans" cxnId="{00A2B47F-3C58-B240-A411-E1971999CA5B}">
      <dgm:prSet/>
      <dgm:spPr/>
      <dgm:t>
        <a:bodyPr/>
        <a:lstStyle/>
        <a:p>
          <a:endParaRPr lang="zh-TW" altLang="en-US"/>
        </a:p>
      </dgm:t>
    </dgm:pt>
    <dgm:pt modelId="{03CD50BB-3F64-0B43-B23A-BA9444AFC58D}" type="sibTrans" cxnId="{00A2B47F-3C58-B240-A411-E1971999CA5B}">
      <dgm:prSet/>
      <dgm:spPr/>
      <dgm:t>
        <a:bodyPr/>
        <a:lstStyle/>
        <a:p>
          <a:endParaRPr lang="zh-TW" altLang="en-US"/>
        </a:p>
      </dgm:t>
    </dgm:pt>
    <dgm:pt modelId="{0619DD8E-6AD1-D94C-8896-4AC46FF57496}">
      <dgm:prSet phldrT="[文字]" custT="1"/>
      <dgm:spPr/>
      <dgm:t>
        <a:bodyPr/>
        <a:lstStyle/>
        <a:p>
          <a:r>
            <a:rPr lang="zh-TW" altLang="en-US" sz="1600" dirty="0"/>
            <a:t>美國選手佛斯貝利</a:t>
          </a:r>
          <a:r>
            <a:rPr lang="en-US" altLang="zh-TW" sz="1600" dirty="0"/>
            <a:t>,</a:t>
          </a:r>
          <a:r>
            <a:rPr lang="zh-TW" altLang="en-US" sz="1600" dirty="0"/>
            <a:t>以弧線助跑、背向過杆，越過</a:t>
          </a:r>
          <a:r>
            <a:rPr lang="en-US" altLang="zh-TW" sz="1600" dirty="0"/>
            <a:t>2.24m</a:t>
          </a:r>
          <a:r>
            <a:rPr lang="zh-TW" altLang="en-US" sz="1600" dirty="0"/>
            <a:t>奪冠</a:t>
          </a:r>
          <a:endParaRPr lang="en-US" altLang="zh-TW" sz="1600" dirty="0"/>
        </a:p>
        <a:p>
          <a:endParaRPr lang="zh-TW" altLang="en-US" sz="1600" dirty="0"/>
        </a:p>
      </dgm:t>
    </dgm:pt>
    <dgm:pt modelId="{7FFFB2EA-4693-B64F-A33A-F3A73357D17A}" type="parTrans" cxnId="{0C67DE67-DDCE-BE40-8AA3-F8DC2EB42534}">
      <dgm:prSet/>
      <dgm:spPr/>
      <dgm:t>
        <a:bodyPr/>
        <a:lstStyle/>
        <a:p>
          <a:endParaRPr lang="zh-TW" altLang="en-US"/>
        </a:p>
      </dgm:t>
    </dgm:pt>
    <dgm:pt modelId="{595FE839-FBAC-0E48-9E53-1AA3F47839AB}" type="sibTrans" cxnId="{0C67DE67-DDCE-BE40-8AA3-F8DC2EB42534}">
      <dgm:prSet/>
      <dgm:spPr/>
      <dgm:t>
        <a:bodyPr/>
        <a:lstStyle/>
        <a:p>
          <a:endParaRPr lang="zh-TW" altLang="en-US"/>
        </a:p>
      </dgm:t>
    </dgm:pt>
    <dgm:pt modelId="{043475F3-9308-4241-B995-BE23DE2B1776}">
      <dgm:prSet phldrT="[文字]" custT="1"/>
      <dgm:spPr/>
      <dgm:t>
        <a:bodyPr/>
        <a:lstStyle/>
        <a:p>
          <a:r>
            <a:rPr lang="zh-TW" altLang="en-US" sz="1600" dirty="0"/>
            <a:t>促使深入研究，推動背向式在各國全面採用，成為主流</a:t>
          </a:r>
        </a:p>
      </dgm:t>
    </dgm:pt>
    <dgm:pt modelId="{A995F9F4-D2B3-B347-B958-2A0AB299D5B9}" type="parTrans" cxnId="{F0632643-19B6-D14C-9039-9FCEA76ED476}">
      <dgm:prSet/>
      <dgm:spPr/>
      <dgm:t>
        <a:bodyPr/>
        <a:lstStyle/>
        <a:p>
          <a:endParaRPr lang="zh-TW" altLang="en-US"/>
        </a:p>
      </dgm:t>
    </dgm:pt>
    <dgm:pt modelId="{083B71AC-3165-BD44-A5D7-88C05F2A932D}" type="sibTrans" cxnId="{F0632643-19B6-D14C-9039-9FCEA76ED476}">
      <dgm:prSet/>
      <dgm:spPr/>
      <dgm:t>
        <a:bodyPr/>
        <a:lstStyle/>
        <a:p>
          <a:endParaRPr lang="zh-TW" altLang="en-US"/>
        </a:p>
      </dgm:t>
    </dgm:pt>
    <dgm:pt modelId="{E63335F8-E0F6-384E-A5E3-667461F0684B}" type="pres">
      <dgm:prSet presAssocID="{BA9033C0-CDA3-1244-BEFC-D1967C225F44}" presName="vert0" presStyleCnt="0">
        <dgm:presLayoutVars>
          <dgm:dir/>
          <dgm:animOne val="branch"/>
          <dgm:animLvl val="lvl"/>
        </dgm:presLayoutVars>
      </dgm:prSet>
      <dgm:spPr/>
    </dgm:pt>
    <dgm:pt modelId="{60610749-7587-4041-A581-CC6A411BC889}" type="pres">
      <dgm:prSet presAssocID="{CCC01D1F-859A-794D-9836-D20552A3B050}" presName="thickLine" presStyleLbl="alignNode1" presStyleIdx="0" presStyleCnt="1" custLinFactNeighborX="2036" custLinFactNeighborY="3141"/>
      <dgm:spPr>
        <a:ln>
          <a:solidFill>
            <a:schemeClr val="accent1">
              <a:lumMod val="20000"/>
              <a:lumOff val="80000"/>
            </a:schemeClr>
          </a:solidFill>
        </a:ln>
      </dgm:spPr>
    </dgm:pt>
    <dgm:pt modelId="{B760769A-0AED-324E-ACAF-8DA84241663A}" type="pres">
      <dgm:prSet presAssocID="{CCC01D1F-859A-794D-9836-D20552A3B050}" presName="horz1" presStyleCnt="0"/>
      <dgm:spPr/>
    </dgm:pt>
    <dgm:pt modelId="{ADB8E85D-BCAA-B141-A9F7-19C68934DDDA}" type="pres">
      <dgm:prSet presAssocID="{CCC01D1F-859A-794D-9836-D20552A3B050}" presName="tx1" presStyleLbl="revTx" presStyleIdx="0" presStyleCnt="4"/>
      <dgm:spPr/>
    </dgm:pt>
    <dgm:pt modelId="{E6957CF6-F7F5-F340-AAE8-39FBCBDDA4C9}" type="pres">
      <dgm:prSet presAssocID="{CCC01D1F-859A-794D-9836-D20552A3B050}" presName="vert1" presStyleCnt="0"/>
      <dgm:spPr/>
    </dgm:pt>
    <dgm:pt modelId="{8F00953B-AE64-C848-A795-A114177E083D}" type="pres">
      <dgm:prSet presAssocID="{E24ECBEE-B51A-434A-9D9A-FFDF88EE27F7}" presName="vertSpace2a" presStyleCnt="0"/>
      <dgm:spPr/>
    </dgm:pt>
    <dgm:pt modelId="{B3474AF2-8DA4-1E46-83D2-93BD41C71E20}" type="pres">
      <dgm:prSet presAssocID="{E24ECBEE-B51A-434A-9D9A-FFDF88EE27F7}" presName="horz2" presStyleCnt="0"/>
      <dgm:spPr/>
    </dgm:pt>
    <dgm:pt modelId="{40024E4A-F6A0-8647-833B-903E39DE0C2B}" type="pres">
      <dgm:prSet presAssocID="{E24ECBEE-B51A-434A-9D9A-FFDF88EE27F7}" presName="horzSpace2" presStyleCnt="0"/>
      <dgm:spPr/>
    </dgm:pt>
    <dgm:pt modelId="{2F4050A5-B951-A741-A164-F7CAB5ACADAD}" type="pres">
      <dgm:prSet presAssocID="{E24ECBEE-B51A-434A-9D9A-FFDF88EE27F7}" presName="tx2" presStyleLbl="revTx" presStyleIdx="1" presStyleCnt="4"/>
      <dgm:spPr/>
    </dgm:pt>
    <dgm:pt modelId="{3D0AD03E-0964-3444-AB0C-298CC4D43522}" type="pres">
      <dgm:prSet presAssocID="{E24ECBEE-B51A-434A-9D9A-FFDF88EE27F7}" presName="vert2" presStyleCnt="0"/>
      <dgm:spPr/>
    </dgm:pt>
    <dgm:pt modelId="{2ADC895C-3997-574E-BF05-0EC6E9F8A155}" type="pres">
      <dgm:prSet presAssocID="{E24ECBEE-B51A-434A-9D9A-FFDF88EE27F7}" presName="thinLine2b" presStyleLbl="callout" presStyleIdx="0" presStyleCnt="3"/>
      <dgm:spPr/>
    </dgm:pt>
    <dgm:pt modelId="{42F399E9-C705-D74F-B590-6CD3CC002396}" type="pres">
      <dgm:prSet presAssocID="{E24ECBEE-B51A-434A-9D9A-FFDF88EE27F7}" presName="vertSpace2b" presStyleCnt="0"/>
      <dgm:spPr/>
    </dgm:pt>
    <dgm:pt modelId="{DDA5108E-1F48-C544-A839-80F55A5E410A}" type="pres">
      <dgm:prSet presAssocID="{0619DD8E-6AD1-D94C-8896-4AC46FF57496}" presName="horz2" presStyleCnt="0"/>
      <dgm:spPr/>
    </dgm:pt>
    <dgm:pt modelId="{D16C82FA-BB40-2F49-8B90-44AB1781A13E}" type="pres">
      <dgm:prSet presAssocID="{0619DD8E-6AD1-D94C-8896-4AC46FF57496}" presName="horzSpace2" presStyleCnt="0"/>
      <dgm:spPr/>
    </dgm:pt>
    <dgm:pt modelId="{10CFF193-231A-594E-AAE8-1405D822C644}" type="pres">
      <dgm:prSet presAssocID="{0619DD8E-6AD1-D94C-8896-4AC46FF57496}" presName="tx2" presStyleLbl="revTx" presStyleIdx="2" presStyleCnt="4"/>
      <dgm:spPr/>
    </dgm:pt>
    <dgm:pt modelId="{789B32E5-27B2-AE4E-8776-6D01CA4E68AE}" type="pres">
      <dgm:prSet presAssocID="{0619DD8E-6AD1-D94C-8896-4AC46FF57496}" presName="vert2" presStyleCnt="0"/>
      <dgm:spPr/>
    </dgm:pt>
    <dgm:pt modelId="{3EB6AC2E-DDFD-A249-AC59-DF2F551121DB}" type="pres">
      <dgm:prSet presAssocID="{0619DD8E-6AD1-D94C-8896-4AC46FF57496}" presName="thinLine2b" presStyleLbl="callout" presStyleIdx="1" presStyleCnt="3"/>
      <dgm:spPr/>
    </dgm:pt>
    <dgm:pt modelId="{9B2C474F-1A13-2D4B-81AF-C2A13842392C}" type="pres">
      <dgm:prSet presAssocID="{0619DD8E-6AD1-D94C-8896-4AC46FF57496}" presName="vertSpace2b" presStyleCnt="0"/>
      <dgm:spPr/>
    </dgm:pt>
    <dgm:pt modelId="{9B341403-6716-0647-81C2-2967E8560ECA}" type="pres">
      <dgm:prSet presAssocID="{043475F3-9308-4241-B995-BE23DE2B1776}" presName="horz2" presStyleCnt="0"/>
      <dgm:spPr/>
    </dgm:pt>
    <dgm:pt modelId="{C556CB9F-E485-934D-88A8-292EED727E2B}" type="pres">
      <dgm:prSet presAssocID="{043475F3-9308-4241-B995-BE23DE2B1776}" presName="horzSpace2" presStyleCnt="0"/>
      <dgm:spPr/>
    </dgm:pt>
    <dgm:pt modelId="{17C91970-EE1B-C944-B122-19FDA1F5B8CF}" type="pres">
      <dgm:prSet presAssocID="{043475F3-9308-4241-B995-BE23DE2B1776}" presName="tx2" presStyleLbl="revTx" presStyleIdx="3" presStyleCnt="4"/>
      <dgm:spPr/>
    </dgm:pt>
    <dgm:pt modelId="{9D5CC283-79FA-684C-823A-917F3FA3ACC0}" type="pres">
      <dgm:prSet presAssocID="{043475F3-9308-4241-B995-BE23DE2B1776}" presName="vert2" presStyleCnt="0"/>
      <dgm:spPr/>
    </dgm:pt>
    <dgm:pt modelId="{B62F532B-34A3-5F42-B091-082070E11CD7}" type="pres">
      <dgm:prSet presAssocID="{043475F3-9308-4241-B995-BE23DE2B1776}" presName="thinLine2b" presStyleLbl="callout" presStyleIdx="2" presStyleCnt="3"/>
      <dgm:spPr/>
    </dgm:pt>
    <dgm:pt modelId="{B02935CC-61FD-0A44-9C92-697761102CE0}" type="pres">
      <dgm:prSet presAssocID="{043475F3-9308-4241-B995-BE23DE2B1776}" presName="vertSpace2b" presStyleCnt="0"/>
      <dgm:spPr/>
    </dgm:pt>
  </dgm:ptLst>
  <dgm:cxnLst>
    <dgm:cxn modelId="{83148119-256B-1649-961C-5445DAE46E26}" type="presOf" srcId="{CCC01D1F-859A-794D-9836-D20552A3B050}" destId="{ADB8E85D-BCAA-B141-A9F7-19C68934DDDA}" srcOrd="0" destOrd="0" presId="urn:microsoft.com/office/officeart/2008/layout/LinedList"/>
    <dgm:cxn modelId="{AD357837-394B-664B-8FDA-570B985C7C6A}" type="presOf" srcId="{043475F3-9308-4241-B995-BE23DE2B1776}" destId="{17C91970-EE1B-C944-B122-19FDA1F5B8CF}" srcOrd="0" destOrd="0" presId="urn:microsoft.com/office/officeart/2008/layout/LinedList"/>
    <dgm:cxn modelId="{F0632643-19B6-D14C-9039-9FCEA76ED476}" srcId="{CCC01D1F-859A-794D-9836-D20552A3B050}" destId="{043475F3-9308-4241-B995-BE23DE2B1776}" srcOrd="2" destOrd="0" parTransId="{A995F9F4-D2B3-B347-B958-2A0AB299D5B9}" sibTransId="{083B71AC-3165-BD44-A5D7-88C05F2A932D}"/>
    <dgm:cxn modelId="{0C67DE67-DDCE-BE40-8AA3-F8DC2EB42534}" srcId="{CCC01D1F-859A-794D-9836-D20552A3B050}" destId="{0619DD8E-6AD1-D94C-8896-4AC46FF57496}" srcOrd="1" destOrd="0" parTransId="{7FFFB2EA-4693-B64F-A33A-F3A73357D17A}" sibTransId="{595FE839-FBAC-0E48-9E53-1AA3F47839AB}"/>
    <dgm:cxn modelId="{00A2B47F-3C58-B240-A411-E1971999CA5B}" srcId="{CCC01D1F-859A-794D-9836-D20552A3B050}" destId="{E24ECBEE-B51A-434A-9D9A-FFDF88EE27F7}" srcOrd="0" destOrd="0" parTransId="{AED06B16-E2B3-1046-AE39-BF815B76E4BB}" sibTransId="{03CD50BB-3F64-0B43-B23A-BA9444AFC58D}"/>
    <dgm:cxn modelId="{C6049986-3725-054F-9E4C-5989E4CF6306}" type="presOf" srcId="{E24ECBEE-B51A-434A-9D9A-FFDF88EE27F7}" destId="{2F4050A5-B951-A741-A164-F7CAB5ACADAD}" srcOrd="0" destOrd="0" presId="urn:microsoft.com/office/officeart/2008/layout/LinedList"/>
    <dgm:cxn modelId="{6629ED95-7833-F949-931B-782CBB3A16BE}" type="presOf" srcId="{BA9033C0-CDA3-1244-BEFC-D1967C225F44}" destId="{E63335F8-E0F6-384E-A5E3-667461F0684B}" srcOrd="0" destOrd="0" presId="urn:microsoft.com/office/officeart/2008/layout/LinedList"/>
    <dgm:cxn modelId="{01C13EA5-7FF1-2243-84BF-CCC412047C10}" type="presOf" srcId="{0619DD8E-6AD1-D94C-8896-4AC46FF57496}" destId="{10CFF193-231A-594E-AAE8-1405D822C644}" srcOrd="0" destOrd="0" presId="urn:microsoft.com/office/officeart/2008/layout/LinedList"/>
    <dgm:cxn modelId="{49DDE1C7-050D-2547-B770-41C3199A68F7}" srcId="{BA9033C0-CDA3-1244-BEFC-D1967C225F44}" destId="{CCC01D1F-859A-794D-9836-D20552A3B050}" srcOrd="0" destOrd="0" parTransId="{F79BBC07-3A83-DD4E-B59B-62DF4FC8D27F}" sibTransId="{FB1AC463-746F-2D49-8754-0E2A2D14544F}"/>
    <dgm:cxn modelId="{A0F02BDA-AD01-2F4E-A491-6625E3FE5B1E}" type="presParOf" srcId="{E63335F8-E0F6-384E-A5E3-667461F0684B}" destId="{60610749-7587-4041-A581-CC6A411BC889}" srcOrd="0" destOrd="0" presId="urn:microsoft.com/office/officeart/2008/layout/LinedList"/>
    <dgm:cxn modelId="{73198863-FA35-7549-8EF9-96EDF5BF64D8}" type="presParOf" srcId="{E63335F8-E0F6-384E-A5E3-667461F0684B}" destId="{B760769A-0AED-324E-ACAF-8DA84241663A}" srcOrd="1" destOrd="0" presId="urn:microsoft.com/office/officeart/2008/layout/LinedList"/>
    <dgm:cxn modelId="{4DB0DEEC-E25E-7A43-8AD4-D3E525F3F88D}" type="presParOf" srcId="{B760769A-0AED-324E-ACAF-8DA84241663A}" destId="{ADB8E85D-BCAA-B141-A9F7-19C68934DDDA}" srcOrd="0" destOrd="0" presId="urn:microsoft.com/office/officeart/2008/layout/LinedList"/>
    <dgm:cxn modelId="{00625803-12E2-6847-AB6B-CE6EFD41B373}" type="presParOf" srcId="{B760769A-0AED-324E-ACAF-8DA84241663A}" destId="{E6957CF6-F7F5-F340-AAE8-39FBCBDDA4C9}" srcOrd="1" destOrd="0" presId="urn:microsoft.com/office/officeart/2008/layout/LinedList"/>
    <dgm:cxn modelId="{D2FBA752-133D-694B-8F4C-98D5CA5C21B0}" type="presParOf" srcId="{E6957CF6-F7F5-F340-AAE8-39FBCBDDA4C9}" destId="{8F00953B-AE64-C848-A795-A114177E083D}" srcOrd="0" destOrd="0" presId="urn:microsoft.com/office/officeart/2008/layout/LinedList"/>
    <dgm:cxn modelId="{A55CA5C0-B668-B247-87EA-905A2AC2AC8B}" type="presParOf" srcId="{E6957CF6-F7F5-F340-AAE8-39FBCBDDA4C9}" destId="{B3474AF2-8DA4-1E46-83D2-93BD41C71E20}" srcOrd="1" destOrd="0" presId="urn:microsoft.com/office/officeart/2008/layout/LinedList"/>
    <dgm:cxn modelId="{D968F1BC-58EB-2441-8036-BF726FFD83CE}" type="presParOf" srcId="{B3474AF2-8DA4-1E46-83D2-93BD41C71E20}" destId="{40024E4A-F6A0-8647-833B-903E39DE0C2B}" srcOrd="0" destOrd="0" presId="urn:microsoft.com/office/officeart/2008/layout/LinedList"/>
    <dgm:cxn modelId="{778DF8C1-C2C6-0745-96F8-DDC3C0F22FBD}" type="presParOf" srcId="{B3474AF2-8DA4-1E46-83D2-93BD41C71E20}" destId="{2F4050A5-B951-A741-A164-F7CAB5ACADAD}" srcOrd="1" destOrd="0" presId="urn:microsoft.com/office/officeart/2008/layout/LinedList"/>
    <dgm:cxn modelId="{EE2D49D1-A3EA-364E-A5D4-C3210F77A792}" type="presParOf" srcId="{B3474AF2-8DA4-1E46-83D2-93BD41C71E20}" destId="{3D0AD03E-0964-3444-AB0C-298CC4D43522}" srcOrd="2" destOrd="0" presId="urn:microsoft.com/office/officeart/2008/layout/LinedList"/>
    <dgm:cxn modelId="{2B895752-E643-C542-909E-F42364D492C8}" type="presParOf" srcId="{E6957CF6-F7F5-F340-AAE8-39FBCBDDA4C9}" destId="{2ADC895C-3997-574E-BF05-0EC6E9F8A155}" srcOrd="2" destOrd="0" presId="urn:microsoft.com/office/officeart/2008/layout/LinedList"/>
    <dgm:cxn modelId="{189B2ECF-ECE8-DE45-B33B-539846A2DE83}" type="presParOf" srcId="{E6957CF6-F7F5-F340-AAE8-39FBCBDDA4C9}" destId="{42F399E9-C705-D74F-B590-6CD3CC002396}" srcOrd="3" destOrd="0" presId="urn:microsoft.com/office/officeart/2008/layout/LinedList"/>
    <dgm:cxn modelId="{A46E8142-2301-3740-A31E-69F19E26E3F4}" type="presParOf" srcId="{E6957CF6-F7F5-F340-AAE8-39FBCBDDA4C9}" destId="{DDA5108E-1F48-C544-A839-80F55A5E410A}" srcOrd="4" destOrd="0" presId="urn:microsoft.com/office/officeart/2008/layout/LinedList"/>
    <dgm:cxn modelId="{144E06FD-FBC4-B14C-9158-7126383408C5}" type="presParOf" srcId="{DDA5108E-1F48-C544-A839-80F55A5E410A}" destId="{D16C82FA-BB40-2F49-8B90-44AB1781A13E}" srcOrd="0" destOrd="0" presId="urn:microsoft.com/office/officeart/2008/layout/LinedList"/>
    <dgm:cxn modelId="{B5365BC4-1DAC-3F4E-A345-5A695D140F70}" type="presParOf" srcId="{DDA5108E-1F48-C544-A839-80F55A5E410A}" destId="{10CFF193-231A-594E-AAE8-1405D822C644}" srcOrd="1" destOrd="0" presId="urn:microsoft.com/office/officeart/2008/layout/LinedList"/>
    <dgm:cxn modelId="{2D77405C-04E9-1446-AA82-B539B2863203}" type="presParOf" srcId="{DDA5108E-1F48-C544-A839-80F55A5E410A}" destId="{789B32E5-27B2-AE4E-8776-6D01CA4E68AE}" srcOrd="2" destOrd="0" presId="urn:microsoft.com/office/officeart/2008/layout/LinedList"/>
    <dgm:cxn modelId="{2172F9FB-13AF-A040-B408-511648B73CAA}" type="presParOf" srcId="{E6957CF6-F7F5-F340-AAE8-39FBCBDDA4C9}" destId="{3EB6AC2E-DDFD-A249-AC59-DF2F551121DB}" srcOrd="5" destOrd="0" presId="urn:microsoft.com/office/officeart/2008/layout/LinedList"/>
    <dgm:cxn modelId="{D868DA3B-57FB-CE4A-97BA-2E56B40DC0DA}" type="presParOf" srcId="{E6957CF6-F7F5-F340-AAE8-39FBCBDDA4C9}" destId="{9B2C474F-1A13-2D4B-81AF-C2A13842392C}" srcOrd="6" destOrd="0" presId="urn:microsoft.com/office/officeart/2008/layout/LinedList"/>
    <dgm:cxn modelId="{EB050185-DC69-9547-B69B-2E65620ED8B6}" type="presParOf" srcId="{E6957CF6-F7F5-F340-AAE8-39FBCBDDA4C9}" destId="{9B341403-6716-0647-81C2-2967E8560ECA}" srcOrd="7" destOrd="0" presId="urn:microsoft.com/office/officeart/2008/layout/LinedList"/>
    <dgm:cxn modelId="{363ED383-2E0B-3D4C-840E-BBAAD8EBBDEC}" type="presParOf" srcId="{9B341403-6716-0647-81C2-2967E8560ECA}" destId="{C556CB9F-E485-934D-88A8-292EED727E2B}" srcOrd="0" destOrd="0" presId="urn:microsoft.com/office/officeart/2008/layout/LinedList"/>
    <dgm:cxn modelId="{1B495419-2653-D94B-A0CD-5458F5233052}" type="presParOf" srcId="{9B341403-6716-0647-81C2-2967E8560ECA}" destId="{17C91970-EE1B-C944-B122-19FDA1F5B8CF}" srcOrd="1" destOrd="0" presId="urn:microsoft.com/office/officeart/2008/layout/LinedList"/>
    <dgm:cxn modelId="{C557B7C3-046B-B44C-9596-642E3BCC81F6}" type="presParOf" srcId="{9B341403-6716-0647-81C2-2967E8560ECA}" destId="{9D5CC283-79FA-684C-823A-917F3FA3ACC0}" srcOrd="2" destOrd="0" presId="urn:microsoft.com/office/officeart/2008/layout/LinedList"/>
    <dgm:cxn modelId="{248F566C-3970-1A41-B598-BD9D3C8FCE0E}" type="presParOf" srcId="{E6957CF6-F7F5-F340-AAE8-39FBCBDDA4C9}" destId="{B62F532B-34A3-5F42-B091-082070E11CD7}" srcOrd="8" destOrd="0" presId="urn:microsoft.com/office/officeart/2008/layout/LinedList"/>
    <dgm:cxn modelId="{240B93EF-783F-FA45-87FE-8E9449708E25}" type="presParOf" srcId="{E6957CF6-F7F5-F340-AAE8-39FBCBDDA4C9}" destId="{B02935CC-61FD-0A44-9C92-697761102CE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E95723-05EF-1446-AAE6-339DCE6CD42A}" type="doc">
      <dgm:prSet loTypeId="urn:microsoft.com/office/officeart/2005/8/layout/equation1" loCatId="" qsTypeId="urn:microsoft.com/office/officeart/2005/8/quickstyle/simple3" qsCatId="simple" csTypeId="urn:microsoft.com/office/officeart/2005/8/colors/accent1_2" csCatId="accent1" phldr="1"/>
      <dgm:spPr/>
    </dgm:pt>
    <dgm:pt modelId="{D2F91496-DA58-7C40-A4A6-9FCF2C55D7A8}">
      <dgm:prSet phldrT="[文字]"/>
      <dgm:spPr/>
      <dgm:t>
        <a:bodyPr/>
        <a:lstStyle/>
        <a:p>
          <a:r>
            <a:rPr lang="zh-TW" altLang="en-US" dirty="0">
              <a:solidFill>
                <a:schemeClr val="accent2">
                  <a:lumMod val="50000"/>
                </a:schemeClr>
              </a:solidFill>
            </a:rPr>
            <a:t>速度</a:t>
          </a:r>
        </a:p>
      </dgm:t>
    </dgm:pt>
    <dgm:pt modelId="{C40A14CD-C302-C14A-8642-246F954C842C}" type="parTrans" cxnId="{95C3D6EB-CA68-274A-B5D5-9A75ED0890A9}">
      <dgm:prSet/>
      <dgm:spPr/>
      <dgm:t>
        <a:bodyPr/>
        <a:lstStyle/>
        <a:p>
          <a:endParaRPr lang="zh-TW" altLang="en-US"/>
        </a:p>
      </dgm:t>
    </dgm:pt>
    <dgm:pt modelId="{F4AB0E17-E6DF-DE44-A78E-B3B16B12E6AA}" type="sibTrans" cxnId="{95C3D6EB-CA68-274A-B5D5-9A75ED0890A9}">
      <dgm:prSet/>
      <dgm:spPr/>
      <dgm:t>
        <a:bodyPr/>
        <a:lstStyle/>
        <a:p>
          <a:endParaRPr lang="zh-TW" altLang="en-US"/>
        </a:p>
      </dgm:t>
    </dgm:pt>
    <dgm:pt modelId="{93B5A9D7-642D-3347-999E-88A57DFC5F60}">
      <dgm:prSet/>
      <dgm:spPr/>
      <dgm:t>
        <a:bodyPr/>
        <a:lstStyle/>
        <a:p>
          <a:r>
            <a:rPr lang="zh-TW" altLang="en-US" dirty="0">
              <a:solidFill>
                <a:schemeClr val="accent2">
                  <a:lumMod val="50000"/>
                </a:schemeClr>
              </a:solidFill>
            </a:rPr>
            <a:t>力量</a:t>
          </a:r>
        </a:p>
      </dgm:t>
    </dgm:pt>
    <dgm:pt modelId="{42CDBBD4-46F8-4141-A244-0B462969F135}" type="parTrans" cxnId="{0F5843B7-7F4D-0E45-B89A-B79C9FA9AD5A}">
      <dgm:prSet/>
      <dgm:spPr/>
      <dgm:t>
        <a:bodyPr/>
        <a:lstStyle/>
        <a:p>
          <a:endParaRPr lang="zh-TW" altLang="en-US"/>
        </a:p>
      </dgm:t>
    </dgm:pt>
    <dgm:pt modelId="{C26C5882-E9FE-3E4B-9163-4FB1BCDB6E14}" type="sibTrans" cxnId="{0F5843B7-7F4D-0E45-B89A-B79C9FA9AD5A}">
      <dgm:prSet/>
      <dgm:spPr/>
      <dgm:t>
        <a:bodyPr/>
        <a:lstStyle/>
        <a:p>
          <a:endParaRPr lang="zh-TW" altLang="en-US"/>
        </a:p>
      </dgm:t>
    </dgm:pt>
    <dgm:pt modelId="{72B116B7-ED1D-D64E-88D2-0C8BE2647E16}">
      <dgm:prSet phldrT="[文字]"/>
      <dgm:spPr/>
      <dgm:t>
        <a:bodyPr/>
        <a:lstStyle/>
        <a:p>
          <a:r>
            <a:rPr lang="zh-TW" altLang="en-US" dirty="0">
              <a:solidFill>
                <a:schemeClr val="accent2">
                  <a:lumMod val="50000"/>
                </a:schemeClr>
              </a:solidFill>
            </a:rPr>
            <a:t>專項技術能力</a:t>
          </a:r>
        </a:p>
      </dgm:t>
    </dgm:pt>
    <dgm:pt modelId="{65101EEA-91CD-B147-AD2E-1AEE61E936F8}" type="parTrans" cxnId="{352B5282-0EB4-5D40-A8E7-C0746EE35EF1}">
      <dgm:prSet/>
      <dgm:spPr/>
      <dgm:t>
        <a:bodyPr/>
        <a:lstStyle/>
        <a:p>
          <a:endParaRPr lang="zh-TW" altLang="en-US"/>
        </a:p>
      </dgm:t>
    </dgm:pt>
    <dgm:pt modelId="{D947780D-2373-BD49-BC4A-75C3F63BB677}" type="sibTrans" cxnId="{352B5282-0EB4-5D40-A8E7-C0746EE35EF1}">
      <dgm:prSet/>
      <dgm:spPr/>
      <dgm:t>
        <a:bodyPr/>
        <a:lstStyle/>
        <a:p>
          <a:endParaRPr lang="zh-TW" altLang="en-US"/>
        </a:p>
      </dgm:t>
    </dgm:pt>
    <dgm:pt modelId="{D280A5DC-B0A5-0C4A-AF46-0A12134E2438}">
      <dgm:prSet phldrT="[文字]"/>
      <dgm:spPr/>
      <dgm:t>
        <a:bodyPr/>
        <a:lstStyle/>
        <a:p>
          <a:r>
            <a:rPr lang="zh-TW" altLang="en-US" dirty="0">
              <a:solidFill>
                <a:schemeClr val="accent2">
                  <a:lumMod val="50000"/>
                </a:schemeClr>
              </a:solidFill>
            </a:rPr>
            <a:t>成績</a:t>
          </a:r>
        </a:p>
      </dgm:t>
    </dgm:pt>
    <dgm:pt modelId="{90218751-30DF-2F49-AF89-727FF6926430}" type="parTrans" cxnId="{164A66FD-6CF5-6C43-87EF-9FFBFD207290}">
      <dgm:prSet/>
      <dgm:spPr/>
      <dgm:t>
        <a:bodyPr/>
        <a:lstStyle/>
        <a:p>
          <a:endParaRPr lang="zh-TW" altLang="en-US"/>
        </a:p>
      </dgm:t>
    </dgm:pt>
    <dgm:pt modelId="{AB4F2AE8-F042-CE43-A086-6D1D2F7E4CCC}" type="sibTrans" cxnId="{164A66FD-6CF5-6C43-87EF-9FFBFD207290}">
      <dgm:prSet/>
      <dgm:spPr/>
      <dgm:t>
        <a:bodyPr/>
        <a:lstStyle/>
        <a:p>
          <a:endParaRPr lang="zh-TW" altLang="en-US"/>
        </a:p>
      </dgm:t>
    </dgm:pt>
    <dgm:pt modelId="{0F8FBD79-D65E-8046-A969-9119B92E33DB}" type="pres">
      <dgm:prSet presAssocID="{9BE95723-05EF-1446-AAE6-339DCE6CD42A}" presName="linearFlow" presStyleCnt="0">
        <dgm:presLayoutVars>
          <dgm:dir/>
          <dgm:resizeHandles val="exact"/>
        </dgm:presLayoutVars>
      </dgm:prSet>
      <dgm:spPr/>
    </dgm:pt>
    <dgm:pt modelId="{0D3F3909-CE0F-B445-B589-B1135B0FEF6E}" type="pres">
      <dgm:prSet presAssocID="{D2F91496-DA58-7C40-A4A6-9FCF2C55D7A8}" presName="node" presStyleLbl="node1" presStyleIdx="0" presStyleCnt="4" custScaleX="187534" custScaleY="181270">
        <dgm:presLayoutVars>
          <dgm:bulletEnabled val="1"/>
        </dgm:presLayoutVars>
      </dgm:prSet>
      <dgm:spPr/>
    </dgm:pt>
    <dgm:pt modelId="{73BC2C02-51CF-E14A-9BB4-724AE767F717}" type="pres">
      <dgm:prSet presAssocID="{F4AB0E17-E6DF-DE44-A78E-B3B16B12E6AA}" presName="spacerL" presStyleCnt="0"/>
      <dgm:spPr/>
    </dgm:pt>
    <dgm:pt modelId="{84DF2648-F7D7-2240-B1DA-1FC51C4A477D}" type="pres">
      <dgm:prSet presAssocID="{F4AB0E17-E6DF-DE44-A78E-B3B16B12E6AA}" presName="sibTrans" presStyleLbl="sibTrans2D1" presStyleIdx="0" presStyleCnt="3"/>
      <dgm:spPr/>
    </dgm:pt>
    <dgm:pt modelId="{00716787-88C6-994E-9193-590FC47A1895}" type="pres">
      <dgm:prSet presAssocID="{F4AB0E17-E6DF-DE44-A78E-B3B16B12E6AA}" presName="spacerR" presStyleCnt="0"/>
      <dgm:spPr/>
    </dgm:pt>
    <dgm:pt modelId="{97BF51CA-D6F1-AD46-8F03-47C9E3E50789}" type="pres">
      <dgm:prSet presAssocID="{93B5A9D7-642D-3347-999E-88A57DFC5F60}" presName="node" presStyleLbl="node1" presStyleIdx="1" presStyleCnt="4" custScaleX="179401" custScaleY="181389">
        <dgm:presLayoutVars>
          <dgm:bulletEnabled val="1"/>
        </dgm:presLayoutVars>
      </dgm:prSet>
      <dgm:spPr/>
    </dgm:pt>
    <dgm:pt modelId="{07FCF83E-D925-7743-8C2A-5F1BFE61AC2E}" type="pres">
      <dgm:prSet presAssocID="{C26C5882-E9FE-3E4B-9163-4FB1BCDB6E14}" presName="spacerL" presStyleCnt="0"/>
      <dgm:spPr/>
    </dgm:pt>
    <dgm:pt modelId="{BB7C16AA-E2C2-7145-9C6A-50153D74CD09}" type="pres">
      <dgm:prSet presAssocID="{C26C5882-E9FE-3E4B-9163-4FB1BCDB6E14}" presName="sibTrans" presStyleLbl="sibTrans2D1" presStyleIdx="1" presStyleCnt="3"/>
      <dgm:spPr/>
    </dgm:pt>
    <dgm:pt modelId="{38BA4FD2-B264-1244-AC25-60DFAEB1D458}" type="pres">
      <dgm:prSet presAssocID="{C26C5882-E9FE-3E4B-9163-4FB1BCDB6E14}" presName="spacerR" presStyleCnt="0"/>
      <dgm:spPr/>
    </dgm:pt>
    <dgm:pt modelId="{1D5067FE-942F-9641-9871-212956AD5854}" type="pres">
      <dgm:prSet presAssocID="{72B116B7-ED1D-D64E-88D2-0C8BE2647E16}" presName="node" presStyleLbl="node1" presStyleIdx="2" presStyleCnt="4" custScaleX="187534" custScaleY="181270">
        <dgm:presLayoutVars>
          <dgm:bulletEnabled val="1"/>
        </dgm:presLayoutVars>
      </dgm:prSet>
      <dgm:spPr/>
    </dgm:pt>
    <dgm:pt modelId="{C6D6C8B3-0570-FC4E-AD64-CA0D3FDD532C}" type="pres">
      <dgm:prSet presAssocID="{D947780D-2373-BD49-BC4A-75C3F63BB677}" presName="spacerL" presStyleCnt="0"/>
      <dgm:spPr/>
    </dgm:pt>
    <dgm:pt modelId="{66CB5C4B-552C-804E-B241-F8E5AAB3EC6D}" type="pres">
      <dgm:prSet presAssocID="{D947780D-2373-BD49-BC4A-75C3F63BB677}" presName="sibTrans" presStyleLbl="sibTrans2D1" presStyleIdx="2" presStyleCnt="3"/>
      <dgm:spPr/>
    </dgm:pt>
    <dgm:pt modelId="{733A24F7-2D20-154F-AC07-1CBD24B2023F}" type="pres">
      <dgm:prSet presAssocID="{D947780D-2373-BD49-BC4A-75C3F63BB677}" presName="spacerR" presStyleCnt="0"/>
      <dgm:spPr/>
    </dgm:pt>
    <dgm:pt modelId="{5CE0D782-6B87-F941-89C9-453E6515F5C3}" type="pres">
      <dgm:prSet presAssocID="{D280A5DC-B0A5-0C4A-AF46-0A12134E2438}" presName="node" presStyleLbl="node1" presStyleIdx="3" presStyleCnt="4" custScaleX="183512" custScaleY="177874">
        <dgm:presLayoutVars>
          <dgm:bulletEnabled val="1"/>
        </dgm:presLayoutVars>
      </dgm:prSet>
      <dgm:spPr/>
    </dgm:pt>
  </dgm:ptLst>
  <dgm:cxnLst>
    <dgm:cxn modelId="{CF705F0F-556D-E442-B0AB-A146D37093F4}" type="presOf" srcId="{D947780D-2373-BD49-BC4A-75C3F63BB677}" destId="{66CB5C4B-552C-804E-B241-F8E5AAB3EC6D}" srcOrd="0" destOrd="0" presId="urn:microsoft.com/office/officeart/2005/8/layout/equation1"/>
    <dgm:cxn modelId="{B4A0F730-AC3A-654F-AAD1-4D5C97D79149}" type="presOf" srcId="{D280A5DC-B0A5-0C4A-AF46-0A12134E2438}" destId="{5CE0D782-6B87-F941-89C9-453E6515F5C3}" srcOrd="0" destOrd="0" presId="urn:microsoft.com/office/officeart/2005/8/layout/equation1"/>
    <dgm:cxn modelId="{3F840032-3011-A742-A098-C712321D850C}" type="presOf" srcId="{93B5A9D7-642D-3347-999E-88A57DFC5F60}" destId="{97BF51CA-D6F1-AD46-8F03-47C9E3E50789}" srcOrd="0" destOrd="0" presId="urn:microsoft.com/office/officeart/2005/8/layout/equation1"/>
    <dgm:cxn modelId="{6E69E37A-536E-D341-BFF2-70F34A0949EE}" type="presOf" srcId="{D2F91496-DA58-7C40-A4A6-9FCF2C55D7A8}" destId="{0D3F3909-CE0F-B445-B589-B1135B0FEF6E}" srcOrd="0" destOrd="0" presId="urn:microsoft.com/office/officeart/2005/8/layout/equation1"/>
    <dgm:cxn modelId="{352B5282-0EB4-5D40-A8E7-C0746EE35EF1}" srcId="{9BE95723-05EF-1446-AAE6-339DCE6CD42A}" destId="{72B116B7-ED1D-D64E-88D2-0C8BE2647E16}" srcOrd="2" destOrd="0" parTransId="{65101EEA-91CD-B147-AD2E-1AEE61E936F8}" sibTransId="{D947780D-2373-BD49-BC4A-75C3F63BB677}"/>
    <dgm:cxn modelId="{0F5843B7-7F4D-0E45-B89A-B79C9FA9AD5A}" srcId="{9BE95723-05EF-1446-AAE6-339DCE6CD42A}" destId="{93B5A9D7-642D-3347-999E-88A57DFC5F60}" srcOrd="1" destOrd="0" parTransId="{42CDBBD4-46F8-4141-A244-0B462969F135}" sibTransId="{C26C5882-E9FE-3E4B-9163-4FB1BCDB6E14}"/>
    <dgm:cxn modelId="{FED936D9-CEA0-6F4B-9770-CABD01564712}" type="presOf" srcId="{C26C5882-E9FE-3E4B-9163-4FB1BCDB6E14}" destId="{BB7C16AA-E2C2-7145-9C6A-50153D74CD09}" srcOrd="0" destOrd="0" presId="urn:microsoft.com/office/officeart/2005/8/layout/equation1"/>
    <dgm:cxn modelId="{FAE268E7-735D-DC47-A4F0-59F9DBB063BC}" type="presOf" srcId="{F4AB0E17-E6DF-DE44-A78E-B3B16B12E6AA}" destId="{84DF2648-F7D7-2240-B1DA-1FC51C4A477D}" srcOrd="0" destOrd="0" presId="urn:microsoft.com/office/officeart/2005/8/layout/equation1"/>
    <dgm:cxn modelId="{95C3D6EB-CA68-274A-B5D5-9A75ED0890A9}" srcId="{9BE95723-05EF-1446-AAE6-339DCE6CD42A}" destId="{D2F91496-DA58-7C40-A4A6-9FCF2C55D7A8}" srcOrd="0" destOrd="0" parTransId="{C40A14CD-C302-C14A-8642-246F954C842C}" sibTransId="{F4AB0E17-E6DF-DE44-A78E-B3B16B12E6AA}"/>
    <dgm:cxn modelId="{BB8A03FD-3C7E-FE49-94E9-B4B00DAC77E8}" type="presOf" srcId="{72B116B7-ED1D-D64E-88D2-0C8BE2647E16}" destId="{1D5067FE-942F-9641-9871-212956AD5854}" srcOrd="0" destOrd="0" presId="urn:microsoft.com/office/officeart/2005/8/layout/equation1"/>
    <dgm:cxn modelId="{164A66FD-6CF5-6C43-87EF-9FFBFD207290}" srcId="{9BE95723-05EF-1446-AAE6-339DCE6CD42A}" destId="{D280A5DC-B0A5-0C4A-AF46-0A12134E2438}" srcOrd="3" destOrd="0" parTransId="{90218751-30DF-2F49-AF89-727FF6926430}" sibTransId="{AB4F2AE8-F042-CE43-A086-6D1D2F7E4CCC}"/>
    <dgm:cxn modelId="{1A1BA5FF-3732-D34D-B621-58BE2E3D7EAB}" type="presOf" srcId="{9BE95723-05EF-1446-AAE6-339DCE6CD42A}" destId="{0F8FBD79-D65E-8046-A969-9119B92E33DB}" srcOrd="0" destOrd="0" presId="urn:microsoft.com/office/officeart/2005/8/layout/equation1"/>
    <dgm:cxn modelId="{BF72CFCF-9371-D648-9FB5-4C6E5592998E}" type="presParOf" srcId="{0F8FBD79-D65E-8046-A969-9119B92E33DB}" destId="{0D3F3909-CE0F-B445-B589-B1135B0FEF6E}" srcOrd="0" destOrd="0" presId="urn:microsoft.com/office/officeart/2005/8/layout/equation1"/>
    <dgm:cxn modelId="{D52B7018-FABC-CA4B-A9EF-E33B184F5FDA}" type="presParOf" srcId="{0F8FBD79-D65E-8046-A969-9119B92E33DB}" destId="{73BC2C02-51CF-E14A-9BB4-724AE767F717}" srcOrd="1" destOrd="0" presId="urn:microsoft.com/office/officeart/2005/8/layout/equation1"/>
    <dgm:cxn modelId="{0EB2B170-CBDA-6146-B2C6-4F8ED76557B6}" type="presParOf" srcId="{0F8FBD79-D65E-8046-A969-9119B92E33DB}" destId="{84DF2648-F7D7-2240-B1DA-1FC51C4A477D}" srcOrd="2" destOrd="0" presId="urn:microsoft.com/office/officeart/2005/8/layout/equation1"/>
    <dgm:cxn modelId="{520B86D5-BB99-3946-AFDD-4CE1D10DC81C}" type="presParOf" srcId="{0F8FBD79-D65E-8046-A969-9119B92E33DB}" destId="{00716787-88C6-994E-9193-590FC47A1895}" srcOrd="3" destOrd="0" presId="urn:microsoft.com/office/officeart/2005/8/layout/equation1"/>
    <dgm:cxn modelId="{1BE0CA43-5426-3841-BCA1-2F45DE3D9986}" type="presParOf" srcId="{0F8FBD79-D65E-8046-A969-9119B92E33DB}" destId="{97BF51CA-D6F1-AD46-8F03-47C9E3E50789}" srcOrd="4" destOrd="0" presId="urn:microsoft.com/office/officeart/2005/8/layout/equation1"/>
    <dgm:cxn modelId="{2D40DCA3-1A6A-FE4A-9C6C-85ECF369BA44}" type="presParOf" srcId="{0F8FBD79-D65E-8046-A969-9119B92E33DB}" destId="{07FCF83E-D925-7743-8C2A-5F1BFE61AC2E}" srcOrd="5" destOrd="0" presId="urn:microsoft.com/office/officeart/2005/8/layout/equation1"/>
    <dgm:cxn modelId="{5A7A55AE-F555-6742-9BB9-D04CC1E85D5F}" type="presParOf" srcId="{0F8FBD79-D65E-8046-A969-9119B92E33DB}" destId="{BB7C16AA-E2C2-7145-9C6A-50153D74CD09}" srcOrd="6" destOrd="0" presId="urn:microsoft.com/office/officeart/2005/8/layout/equation1"/>
    <dgm:cxn modelId="{A6B65D27-F336-9D4F-B8A4-BDD86DBD5EFD}" type="presParOf" srcId="{0F8FBD79-D65E-8046-A969-9119B92E33DB}" destId="{38BA4FD2-B264-1244-AC25-60DFAEB1D458}" srcOrd="7" destOrd="0" presId="urn:microsoft.com/office/officeart/2005/8/layout/equation1"/>
    <dgm:cxn modelId="{D798627F-FF19-D746-BFF7-C34585F2BA9B}" type="presParOf" srcId="{0F8FBD79-D65E-8046-A969-9119B92E33DB}" destId="{1D5067FE-942F-9641-9871-212956AD5854}" srcOrd="8" destOrd="0" presId="urn:microsoft.com/office/officeart/2005/8/layout/equation1"/>
    <dgm:cxn modelId="{9A3F9732-195E-8A47-A4FE-716FC33EEDFE}" type="presParOf" srcId="{0F8FBD79-D65E-8046-A969-9119B92E33DB}" destId="{C6D6C8B3-0570-FC4E-AD64-CA0D3FDD532C}" srcOrd="9" destOrd="0" presId="urn:microsoft.com/office/officeart/2005/8/layout/equation1"/>
    <dgm:cxn modelId="{332519E2-4AF0-8947-849A-B6510121A867}" type="presParOf" srcId="{0F8FBD79-D65E-8046-A969-9119B92E33DB}" destId="{66CB5C4B-552C-804E-B241-F8E5AAB3EC6D}" srcOrd="10" destOrd="0" presId="urn:microsoft.com/office/officeart/2005/8/layout/equation1"/>
    <dgm:cxn modelId="{560F583B-B464-0549-AF05-425939C4B799}" type="presParOf" srcId="{0F8FBD79-D65E-8046-A969-9119B92E33DB}" destId="{733A24F7-2D20-154F-AC07-1CBD24B2023F}" srcOrd="11" destOrd="0" presId="urn:microsoft.com/office/officeart/2005/8/layout/equation1"/>
    <dgm:cxn modelId="{63209ADF-C2CB-EF4A-A8F1-1AE36BBAC832}" type="presParOf" srcId="{0F8FBD79-D65E-8046-A969-9119B92E33DB}" destId="{5CE0D782-6B87-F941-89C9-453E6515F5C3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C7B643-88BF-4B41-8EF5-F67430AE5FA5}" type="doc">
      <dgm:prSet loTypeId="urn:microsoft.com/office/officeart/2005/8/layout/radial3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CA77C028-423E-8E42-8C50-2D8AEC986C4B}">
      <dgm:prSet phldrT="[文字]"/>
      <dgm:spPr/>
      <dgm:t>
        <a:bodyPr/>
        <a:lstStyle/>
        <a:p>
          <a:r>
            <a:rPr lang="zh-TW" altLang="en-US" dirty="0"/>
            <a:t>跳遠</a:t>
          </a:r>
        </a:p>
      </dgm:t>
    </dgm:pt>
    <dgm:pt modelId="{37A987BA-9AFD-8145-B225-0B3565ACA5B7}" type="parTrans" cxnId="{A28CA93F-B8C9-7C45-A02C-0776DC7316EC}">
      <dgm:prSet/>
      <dgm:spPr/>
      <dgm:t>
        <a:bodyPr/>
        <a:lstStyle/>
        <a:p>
          <a:endParaRPr lang="zh-TW" altLang="en-US"/>
        </a:p>
      </dgm:t>
    </dgm:pt>
    <dgm:pt modelId="{7F0E34AF-1690-154B-AFDD-3FA130859CD7}" type="sibTrans" cxnId="{A28CA93F-B8C9-7C45-A02C-0776DC7316EC}">
      <dgm:prSet/>
      <dgm:spPr/>
      <dgm:t>
        <a:bodyPr/>
        <a:lstStyle/>
        <a:p>
          <a:endParaRPr lang="zh-TW" altLang="en-US"/>
        </a:p>
      </dgm:t>
    </dgm:pt>
    <dgm:pt modelId="{26D4E286-FE37-3446-9AF3-CA2E08791815}">
      <dgm:prSet phldrT="[文字]"/>
      <dgm:spPr/>
      <dgm:t>
        <a:bodyPr/>
        <a:lstStyle/>
        <a:p>
          <a:r>
            <a:rPr lang="zh-TW" altLang="en-US" dirty="0"/>
            <a:t>速度</a:t>
          </a:r>
        </a:p>
      </dgm:t>
    </dgm:pt>
    <dgm:pt modelId="{5F78872E-1B6C-9446-BB11-BB9EB2CFBB31}" type="parTrans" cxnId="{1A41BDB3-2F73-6743-B3EB-1DCB9CD320A9}">
      <dgm:prSet/>
      <dgm:spPr/>
      <dgm:t>
        <a:bodyPr/>
        <a:lstStyle/>
        <a:p>
          <a:endParaRPr lang="zh-TW" altLang="en-US"/>
        </a:p>
      </dgm:t>
    </dgm:pt>
    <dgm:pt modelId="{545EECED-0290-7444-AC01-E956E3EED07D}" type="sibTrans" cxnId="{1A41BDB3-2F73-6743-B3EB-1DCB9CD320A9}">
      <dgm:prSet/>
      <dgm:spPr/>
      <dgm:t>
        <a:bodyPr/>
        <a:lstStyle/>
        <a:p>
          <a:endParaRPr lang="zh-TW" altLang="en-US"/>
        </a:p>
      </dgm:t>
    </dgm:pt>
    <dgm:pt modelId="{7AF69C9C-50A8-9A41-947B-A80D10711160}">
      <dgm:prSet phldrT="[文字]"/>
      <dgm:spPr/>
      <dgm:t>
        <a:bodyPr/>
        <a:lstStyle/>
        <a:p>
          <a:r>
            <a:rPr lang="zh-TW" altLang="en-US" dirty="0"/>
            <a:t>爆發力</a:t>
          </a:r>
        </a:p>
      </dgm:t>
    </dgm:pt>
    <dgm:pt modelId="{4B9E2CF2-1F0A-3C45-926F-B7C1C0BBE407}" type="parTrans" cxnId="{E7A07524-025E-474E-9BD4-5BD90BFA1187}">
      <dgm:prSet/>
      <dgm:spPr/>
      <dgm:t>
        <a:bodyPr/>
        <a:lstStyle/>
        <a:p>
          <a:endParaRPr lang="zh-TW" altLang="en-US"/>
        </a:p>
      </dgm:t>
    </dgm:pt>
    <dgm:pt modelId="{B0D5B7F6-A13C-0B4C-9235-4B03455B3ECA}" type="sibTrans" cxnId="{E7A07524-025E-474E-9BD4-5BD90BFA1187}">
      <dgm:prSet/>
      <dgm:spPr/>
      <dgm:t>
        <a:bodyPr/>
        <a:lstStyle/>
        <a:p>
          <a:endParaRPr lang="zh-TW" altLang="en-US"/>
        </a:p>
      </dgm:t>
    </dgm:pt>
    <dgm:pt modelId="{44C566DA-AEEF-BF47-BB66-9A2B6E6BF6FB}">
      <dgm:prSet phldrT="[文字]"/>
      <dgm:spPr/>
      <dgm:t>
        <a:bodyPr/>
        <a:lstStyle/>
        <a:p>
          <a:r>
            <a:rPr lang="zh-TW" altLang="en-US" dirty="0"/>
            <a:t>彈性</a:t>
          </a:r>
        </a:p>
      </dgm:t>
    </dgm:pt>
    <dgm:pt modelId="{F676F4B6-CE04-804A-9451-8B6FC13FB63B}" type="parTrans" cxnId="{B282BFD6-0DF9-B747-9AB1-2E25D82084FA}">
      <dgm:prSet/>
      <dgm:spPr/>
      <dgm:t>
        <a:bodyPr/>
        <a:lstStyle/>
        <a:p>
          <a:endParaRPr lang="zh-TW" altLang="en-US"/>
        </a:p>
      </dgm:t>
    </dgm:pt>
    <dgm:pt modelId="{1E72E2F2-9007-184F-8000-3EC23AC12A79}" type="sibTrans" cxnId="{B282BFD6-0DF9-B747-9AB1-2E25D82084FA}">
      <dgm:prSet/>
      <dgm:spPr/>
      <dgm:t>
        <a:bodyPr/>
        <a:lstStyle/>
        <a:p>
          <a:endParaRPr lang="zh-TW" altLang="en-US"/>
        </a:p>
      </dgm:t>
    </dgm:pt>
    <dgm:pt modelId="{F1C2A1AE-FBBF-0342-946F-22864F614F17}">
      <dgm:prSet phldrT="[文字]"/>
      <dgm:spPr/>
      <dgm:t>
        <a:bodyPr/>
        <a:lstStyle/>
        <a:p>
          <a:r>
            <a:rPr lang="zh-TW" altLang="en-US" dirty="0"/>
            <a:t>力量</a:t>
          </a:r>
        </a:p>
      </dgm:t>
    </dgm:pt>
    <dgm:pt modelId="{DDA99DA8-8CC2-FB4C-A534-01ABB791B5C2}" type="parTrans" cxnId="{7CC3CE32-1458-BC49-9CF0-3B768D74C872}">
      <dgm:prSet/>
      <dgm:spPr/>
      <dgm:t>
        <a:bodyPr/>
        <a:lstStyle/>
        <a:p>
          <a:endParaRPr lang="zh-TW" altLang="en-US"/>
        </a:p>
      </dgm:t>
    </dgm:pt>
    <dgm:pt modelId="{44192532-B846-1F4C-9D2D-3CFCC6DC202A}" type="sibTrans" cxnId="{7CC3CE32-1458-BC49-9CF0-3B768D74C872}">
      <dgm:prSet/>
      <dgm:spPr/>
      <dgm:t>
        <a:bodyPr/>
        <a:lstStyle/>
        <a:p>
          <a:endParaRPr lang="zh-TW" altLang="en-US"/>
        </a:p>
      </dgm:t>
    </dgm:pt>
    <dgm:pt modelId="{1C7D54D6-D87E-1B41-947F-5BB7D7F3752B}">
      <dgm:prSet/>
      <dgm:spPr/>
      <dgm:t>
        <a:bodyPr/>
        <a:lstStyle/>
        <a:p>
          <a:r>
            <a:rPr lang="zh-TW" altLang="en-US" dirty="0"/>
            <a:t>敏捷</a:t>
          </a:r>
        </a:p>
      </dgm:t>
    </dgm:pt>
    <dgm:pt modelId="{674D0D8B-5EC6-584B-B4F8-A4E20090408E}" type="parTrans" cxnId="{D9B40029-264A-FB49-B31D-E85E4B217763}">
      <dgm:prSet/>
      <dgm:spPr/>
      <dgm:t>
        <a:bodyPr/>
        <a:lstStyle/>
        <a:p>
          <a:endParaRPr lang="zh-TW" altLang="en-US"/>
        </a:p>
      </dgm:t>
    </dgm:pt>
    <dgm:pt modelId="{D7865728-530B-774B-8764-7AE19730EED3}" type="sibTrans" cxnId="{D9B40029-264A-FB49-B31D-E85E4B217763}">
      <dgm:prSet/>
      <dgm:spPr/>
      <dgm:t>
        <a:bodyPr/>
        <a:lstStyle/>
        <a:p>
          <a:endParaRPr lang="zh-TW" altLang="en-US"/>
        </a:p>
      </dgm:t>
    </dgm:pt>
    <dgm:pt modelId="{A4DA1906-1206-254A-92F6-916EDE9809D6}">
      <dgm:prSet/>
      <dgm:spPr/>
      <dgm:t>
        <a:bodyPr/>
        <a:lstStyle/>
        <a:p>
          <a:r>
            <a:rPr lang="zh-TW" altLang="en-US" dirty="0"/>
            <a:t>協調性</a:t>
          </a:r>
        </a:p>
      </dgm:t>
    </dgm:pt>
    <dgm:pt modelId="{22A4443D-4822-6D4C-9E6F-1140EDB4665A}" type="parTrans" cxnId="{8806A041-EA4D-414D-83E6-A5E1DA292E6C}">
      <dgm:prSet/>
      <dgm:spPr/>
      <dgm:t>
        <a:bodyPr/>
        <a:lstStyle/>
        <a:p>
          <a:endParaRPr lang="zh-TW" altLang="en-US"/>
        </a:p>
      </dgm:t>
    </dgm:pt>
    <dgm:pt modelId="{523241E4-82E2-AE46-ADA4-6EAFB0A0D8D1}" type="sibTrans" cxnId="{8806A041-EA4D-414D-83E6-A5E1DA292E6C}">
      <dgm:prSet/>
      <dgm:spPr/>
      <dgm:t>
        <a:bodyPr/>
        <a:lstStyle/>
        <a:p>
          <a:endParaRPr lang="zh-TW" altLang="en-US"/>
        </a:p>
      </dgm:t>
    </dgm:pt>
    <dgm:pt modelId="{1F21FC9F-7F72-BC4A-B5D9-F5E5FF940429}" type="pres">
      <dgm:prSet presAssocID="{29C7B643-88BF-4B41-8EF5-F67430AE5FA5}" presName="composite" presStyleCnt="0">
        <dgm:presLayoutVars>
          <dgm:chMax val="1"/>
          <dgm:dir/>
          <dgm:resizeHandles val="exact"/>
        </dgm:presLayoutVars>
      </dgm:prSet>
      <dgm:spPr/>
    </dgm:pt>
    <dgm:pt modelId="{5D83E670-B6B9-764F-837D-1847A8DAC249}" type="pres">
      <dgm:prSet presAssocID="{29C7B643-88BF-4B41-8EF5-F67430AE5FA5}" presName="radial" presStyleCnt="0">
        <dgm:presLayoutVars>
          <dgm:animLvl val="ctr"/>
        </dgm:presLayoutVars>
      </dgm:prSet>
      <dgm:spPr/>
    </dgm:pt>
    <dgm:pt modelId="{DC8FAB51-EDC5-BE49-93B0-D84EC54883E6}" type="pres">
      <dgm:prSet presAssocID="{CA77C028-423E-8E42-8C50-2D8AEC986C4B}" presName="centerShape" presStyleLbl="vennNode1" presStyleIdx="0" presStyleCnt="7"/>
      <dgm:spPr/>
    </dgm:pt>
    <dgm:pt modelId="{7B27D6CD-3FB8-C441-89B9-4C411C515F96}" type="pres">
      <dgm:prSet presAssocID="{26D4E286-FE37-3446-9AF3-CA2E08791815}" presName="node" presStyleLbl="vennNode1" presStyleIdx="1" presStyleCnt="7">
        <dgm:presLayoutVars>
          <dgm:bulletEnabled val="1"/>
        </dgm:presLayoutVars>
      </dgm:prSet>
      <dgm:spPr/>
    </dgm:pt>
    <dgm:pt modelId="{28DB3B3F-E6C2-3747-BDCB-70A27162F5BE}" type="pres">
      <dgm:prSet presAssocID="{7AF69C9C-50A8-9A41-947B-A80D10711160}" presName="node" presStyleLbl="vennNode1" presStyleIdx="2" presStyleCnt="7">
        <dgm:presLayoutVars>
          <dgm:bulletEnabled val="1"/>
        </dgm:presLayoutVars>
      </dgm:prSet>
      <dgm:spPr/>
    </dgm:pt>
    <dgm:pt modelId="{4B6598FE-06FD-104B-B99B-C117A7ECF0CA}" type="pres">
      <dgm:prSet presAssocID="{44C566DA-AEEF-BF47-BB66-9A2B6E6BF6FB}" presName="node" presStyleLbl="vennNode1" presStyleIdx="3" presStyleCnt="7">
        <dgm:presLayoutVars>
          <dgm:bulletEnabled val="1"/>
        </dgm:presLayoutVars>
      </dgm:prSet>
      <dgm:spPr/>
    </dgm:pt>
    <dgm:pt modelId="{34712E5A-814E-6546-8A97-A432CCA9C486}" type="pres">
      <dgm:prSet presAssocID="{1C7D54D6-D87E-1B41-947F-5BB7D7F3752B}" presName="node" presStyleLbl="vennNode1" presStyleIdx="4" presStyleCnt="7">
        <dgm:presLayoutVars>
          <dgm:bulletEnabled val="1"/>
        </dgm:presLayoutVars>
      </dgm:prSet>
      <dgm:spPr/>
    </dgm:pt>
    <dgm:pt modelId="{9540F8AC-0161-EA45-9687-7F751882092C}" type="pres">
      <dgm:prSet presAssocID="{A4DA1906-1206-254A-92F6-916EDE9809D6}" presName="node" presStyleLbl="vennNode1" presStyleIdx="5" presStyleCnt="7">
        <dgm:presLayoutVars>
          <dgm:bulletEnabled val="1"/>
        </dgm:presLayoutVars>
      </dgm:prSet>
      <dgm:spPr/>
    </dgm:pt>
    <dgm:pt modelId="{15668AEE-4FD8-274A-BCBF-05120400A1BD}" type="pres">
      <dgm:prSet presAssocID="{F1C2A1AE-FBBF-0342-946F-22864F614F17}" presName="node" presStyleLbl="vennNode1" presStyleIdx="6" presStyleCnt="7">
        <dgm:presLayoutVars>
          <dgm:bulletEnabled val="1"/>
        </dgm:presLayoutVars>
      </dgm:prSet>
      <dgm:spPr/>
    </dgm:pt>
  </dgm:ptLst>
  <dgm:cxnLst>
    <dgm:cxn modelId="{E7A07524-025E-474E-9BD4-5BD90BFA1187}" srcId="{CA77C028-423E-8E42-8C50-2D8AEC986C4B}" destId="{7AF69C9C-50A8-9A41-947B-A80D10711160}" srcOrd="1" destOrd="0" parTransId="{4B9E2CF2-1F0A-3C45-926F-B7C1C0BBE407}" sibTransId="{B0D5B7F6-A13C-0B4C-9235-4B03455B3ECA}"/>
    <dgm:cxn modelId="{D9B40029-264A-FB49-B31D-E85E4B217763}" srcId="{CA77C028-423E-8E42-8C50-2D8AEC986C4B}" destId="{1C7D54D6-D87E-1B41-947F-5BB7D7F3752B}" srcOrd="3" destOrd="0" parTransId="{674D0D8B-5EC6-584B-B4F8-A4E20090408E}" sibTransId="{D7865728-530B-774B-8764-7AE19730EED3}"/>
    <dgm:cxn modelId="{7CC3CE32-1458-BC49-9CF0-3B768D74C872}" srcId="{CA77C028-423E-8E42-8C50-2D8AEC986C4B}" destId="{F1C2A1AE-FBBF-0342-946F-22864F614F17}" srcOrd="5" destOrd="0" parTransId="{DDA99DA8-8CC2-FB4C-A534-01ABB791B5C2}" sibTransId="{44192532-B846-1F4C-9D2D-3CFCC6DC202A}"/>
    <dgm:cxn modelId="{A28CA93F-B8C9-7C45-A02C-0776DC7316EC}" srcId="{29C7B643-88BF-4B41-8EF5-F67430AE5FA5}" destId="{CA77C028-423E-8E42-8C50-2D8AEC986C4B}" srcOrd="0" destOrd="0" parTransId="{37A987BA-9AFD-8145-B225-0B3565ACA5B7}" sibTransId="{7F0E34AF-1690-154B-AFDD-3FA130859CD7}"/>
    <dgm:cxn modelId="{164D2341-5852-4C4D-86E3-66A120D78EF2}" type="presOf" srcId="{29C7B643-88BF-4B41-8EF5-F67430AE5FA5}" destId="{1F21FC9F-7F72-BC4A-B5D9-F5E5FF940429}" srcOrd="0" destOrd="0" presId="urn:microsoft.com/office/officeart/2005/8/layout/radial3"/>
    <dgm:cxn modelId="{8806A041-EA4D-414D-83E6-A5E1DA292E6C}" srcId="{CA77C028-423E-8E42-8C50-2D8AEC986C4B}" destId="{A4DA1906-1206-254A-92F6-916EDE9809D6}" srcOrd="4" destOrd="0" parTransId="{22A4443D-4822-6D4C-9E6F-1140EDB4665A}" sibTransId="{523241E4-82E2-AE46-ADA4-6EAFB0A0D8D1}"/>
    <dgm:cxn modelId="{BAB5735D-3385-AD4D-B8D8-02E118FAE706}" type="presOf" srcId="{A4DA1906-1206-254A-92F6-916EDE9809D6}" destId="{9540F8AC-0161-EA45-9687-7F751882092C}" srcOrd="0" destOrd="0" presId="urn:microsoft.com/office/officeart/2005/8/layout/radial3"/>
    <dgm:cxn modelId="{AAF28962-DD89-224F-8E36-02F9227BCEF4}" type="presOf" srcId="{1C7D54D6-D87E-1B41-947F-5BB7D7F3752B}" destId="{34712E5A-814E-6546-8A97-A432CCA9C486}" srcOrd="0" destOrd="0" presId="urn:microsoft.com/office/officeart/2005/8/layout/radial3"/>
    <dgm:cxn modelId="{9F279C6C-2314-EE4A-89D0-9EB372AEF191}" type="presOf" srcId="{7AF69C9C-50A8-9A41-947B-A80D10711160}" destId="{28DB3B3F-E6C2-3747-BDCB-70A27162F5BE}" srcOrd="0" destOrd="0" presId="urn:microsoft.com/office/officeart/2005/8/layout/radial3"/>
    <dgm:cxn modelId="{6662A684-D642-7840-BC14-C55AA243C72E}" type="presOf" srcId="{CA77C028-423E-8E42-8C50-2D8AEC986C4B}" destId="{DC8FAB51-EDC5-BE49-93B0-D84EC54883E6}" srcOrd="0" destOrd="0" presId="urn:microsoft.com/office/officeart/2005/8/layout/radial3"/>
    <dgm:cxn modelId="{F93D5592-8556-1043-842F-31F794CE7368}" type="presOf" srcId="{F1C2A1AE-FBBF-0342-946F-22864F614F17}" destId="{15668AEE-4FD8-274A-BCBF-05120400A1BD}" srcOrd="0" destOrd="0" presId="urn:microsoft.com/office/officeart/2005/8/layout/radial3"/>
    <dgm:cxn modelId="{1A41BDB3-2F73-6743-B3EB-1DCB9CD320A9}" srcId="{CA77C028-423E-8E42-8C50-2D8AEC986C4B}" destId="{26D4E286-FE37-3446-9AF3-CA2E08791815}" srcOrd="0" destOrd="0" parTransId="{5F78872E-1B6C-9446-BB11-BB9EB2CFBB31}" sibTransId="{545EECED-0290-7444-AC01-E956E3EED07D}"/>
    <dgm:cxn modelId="{9CF671D0-F318-CC48-BC44-8507ED42820B}" type="presOf" srcId="{44C566DA-AEEF-BF47-BB66-9A2B6E6BF6FB}" destId="{4B6598FE-06FD-104B-B99B-C117A7ECF0CA}" srcOrd="0" destOrd="0" presId="urn:microsoft.com/office/officeart/2005/8/layout/radial3"/>
    <dgm:cxn modelId="{B282BFD6-0DF9-B747-9AB1-2E25D82084FA}" srcId="{CA77C028-423E-8E42-8C50-2D8AEC986C4B}" destId="{44C566DA-AEEF-BF47-BB66-9A2B6E6BF6FB}" srcOrd="2" destOrd="0" parTransId="{F676F4B6-CE04-804A-9451-8B6FC13FB63B}" sibTransId="{1E72E2F2-9007-184F-8000-3EC23AC12A79}"/>
    <dgm:cxn modelId="{3E5282DB-A34D-C041-87CA-CC7436A713D0}" type="presOf" srcId="{26D4E286-FE37-3446-9AF3-CA2E08791815}" destId="{7B27D6CD-3FB8-C441-89B9-4C411C515F96}" srcOrd="0" destOrd="0" presId="urn:microsoft.com/office/officeart/2005/8/layout/radial3"/>
    <dgm:cxn modelId="{AC0DA092-A5A7-654C-9672-4D5BD120F157}" type="presParOf" srcId="{1F21FC9F-7F72-BC4A-B5D9-F5E5FF940429}" destId="{5D83E670-B6B9-764F-837D-1847A8DAC249}" srcOrd="0" destOrd="0" presId="urn:microsoft.com/office/officeart/2005/8/layout/radial3"/>
    <dgm:cxn modelId="{04B286BC-9025-864A-ACA6-9C3278B254D0}" type="presParOf" srcId="{5D83E670-B6B9-764F-837D-1847A8DAC249}" destId="{DC8FAB51-EDC5-BE49-93B0-D84EC54883E6}" srcOrd="0" destOrd="0" presId="urn:microsoft.com/office/officeart/2005/8/layout/radial3"/>
    <dgm:cxn modelId="{0E328F16-CFFE-CE41-B0A7-0B7F35A36115}" type="presParOf" srcId="{5D83E670-B6B9-764F-837D-1847A8DAC249}" destId="{7B27D6CD-3FB8-C441-89B9-4C411C515F96}" srcOrd="1" destOrd="0" presId="urn:microsoft.com/office/officeart/2005/8/layout/radial3"/>
    <dgm:cxn modelId="{031E6351-B8F6-DD4C-818E-F0CB0748C071}" type="presParOf" srcId="{5D83E670-B6B9-764F-837D-1847A8DAC249}" destId="{28DB3B3F-E6C2-3747-BDCB-70A27162F5BE}" srcOrd="2" destOrd="0" presId="urn:microsoft.com/office/officeart/2005/8/layout/radial3"/>
    <dgm:cxn modelId="{0ACB14CD-31B2-4D4C-ADEE-22C6C5A821D0}" type="presParOf" srcId="{5D83E670-B6B9-764F-837D-1847A8DAC249}" destId="{4B6598FE-06FD-104B-B99B-C117A7ECF0CA}" srcOrd="3" destOrd="0" presId="urn:microsoft.com/office/officeart/2005/8/layout/radial3"/>
    <dgm:cxn modelId="{492E6CF8-18A9-EA40-B219-EC7B58C3F7FF}" type="presParOf" srcId="{5D83E670-B6B9-764F-837D-1847A8DAC249}" destId="{34712E5A-814E-6546-8A97-A432CCA9C486}" srcOrd="4" destOrd="0" presId="urn:microsoft.com/office/officeart/2005/8/layout/radial3"/>
    <dgm:cxn modelId="{8F046A00-38EF-1745-82A6-FCA389E9F0DA}" type="presParOf" srcId="{5D83E670-B6B9-764F-837D-1847A8DAC249}" destId="{9540F8AC-0161-EA45-9687-7F751882092C}" srcOrd="5" destOrd="0" presId="urn:microsoft.com/office/officeart/2005/8/layout/radial3"/>
    <dgm:cxn modelId="{F0EAC44B-F234-1F48-A838-59539870DB16}" type="presParOf" srcId="{5D83E670-B6B9-764F-837D-1847A8DAC249}" destId="{15668AEE-4FD8-274A-BCBF-05120400A1B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4D1A22F-8F43-D24B-A383-507361A5C7B8}" type="doc">
      <dgm:prSet loTypeId="urn:microsoft.com/office/officeart/2005/8/layout/StepDownProces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F69ACFB-D465-3C4B-916C-44B1EAE51CE6}">
      <dgm:prSet phldrT="[文字]"/>
      <dgm:spPr/>
      <dgm:t>
        <a:bodyPr/>
        <a:lstStyle/>
        <a:p>
          <a:r>
            <a:rPr lang="zh-TW" altLang="en-US" dirty="0"/>
            <a:t>助跑</a:t>
          </a:r>
        </a:p>
      </dgm:t>
    </dgm:pt>
    <dgm:pt modelId="{468AAC1E-97EC-D649-B9C7-F04E25BAD725}" type="parTrans" cxnId="{94A8F4FB-19B2-D44C-8B51-E8236CE6E7AE}">
      <dgm:prSet/>
      <dgm:spPr/>
      <dgm:t>
        <a:bodyPr/>
        <a:lstStyle/>
        <a:p>
          <a:endParaRPr lang="zh-TW" altLang="en-US"/>
        </a:p>
      </dgm:t>
    </dgm:pt>
    <dgm:pt modelId="{BFE159A1-6785-4845-94BA-4E4392D81089}" type="sibTrans" cxnId="{94A8F4FB-19B2-D44C-8B51-E8236CE6E7AE}">
      <dgm:prSet/>
      <dgm:spPr/>
      <dgm:t>
        <a:bodyPr/>
        <a:lstStyle/>
        <a:p>
          <a:endParaRPr lang="zh-TW" altLang="en-US"/>
        </a:p>
      </dgm:t>
    </dgm:pt>
    <dgm:pt modelId="{9E6E44A1-FBBD-994D-B45A-8E010706F376}">
      <dgm:prSet phldrT="[文字]"/>
      <dgm:spPr/>
      <dgm:t>
        <a:bodyPr/>
        <a:lstStyle/>
        <a:p>
          <a:endParaRPr lang="zh-TW" altLang="en-US" dirty="0"/>
        </a:p>
      </dgm:t>
    </dgm:pt>
    <dgm:pt modelId="{F06C1669-44F8-3D44-8E88-3D8A57CA3482}" type="parTrans" cxnId="{EF576EFB-2E28-4340-9D95-F08F0A548ED8}">
      <dgm:prSet/>
      <dgm:spPr/>
      <dgm:t>
        <a:bodyPr/>
        <a:lstStyle/>
        <a:p>
          <a:endParaRPr lang="zh-TW" altLang="en-US"/>
        </a:p>
      </dgm:t>
    </dgm:pt>
    <dgm:pt modelId="{31752F9C-BDE7-824B-BA24-5F12831DB4D5}" type="sibTrans" cxnId="{EF576EFB-2E28-4340-9D95-F08F0A548ED8}">
      <dgm:prSet/>
      <dgm:spPr/>
      <dgm:t>
        <a:bodyPr/>
        <a:lstStyle/>
        <a:p>
          <a:endParaRPr lang="zh-TW" altLang="en-US"/>
        </a:p>
      </dgm:t>
    </dgm:pt>
    <dgm:pt modelId="{CB31E353-F26D-9643-9551-7212EAB4DD3E}">
      <dgm:prSet phldrT="[文字]"/>
      <dgm:spPr/>
      <dgm:t>
        <a:bodyPr/>
        <a:lstStyle/>
        <a:p>
          <a:r>
            <a:rPr lang="zh-TW" altLang="en-US" dirty="0"/>
            <a:t>起跳</a:t>
          </a:r>
        </a:p>
      </dgm:t>
    </dgm:pt>
    <dgm:pt modelId="{B599A762-18F7-8744-9CFE-953F860BDBE0}" type="parTrans" cxnId="{681EE5D0-05AC-3F48-9A6C-D0E8517FEBD8}">
      <dgm:prSet/>
      <dgm:spPr/>
      <dgm:t>
        <a:bodyPr/>
        <a:lstStyle/>
        <a:p>
          <a:endParaRPr lang="zh-TW" altLang="en-US"/>
        </a:p>
      </dgm:t>
    </dgm:pt>
    <dgm:pt modelId="{3CF039E0-AACC-8644-AEAF-B824E67E6AA8}" type="sibTrans" cxnId="{681EE5D0-05AC-3F48-9A6C-D0E8517FEBD8}">
      <dgm:prSet/>
      <dgm:spPr/>
      <dgm:t>
        <a:bodyPr/>
        <a:lstStyle/>
        <a:p>
          <a:endParaRPr lang="zh-TW" altLang="en-US"/>
        </a:p>
      </dgm:t>
    </dgm:pt>
    <dgm:pt modelId="{438B739A-6033-1D4C-8B8D-DA6D4F792034}">
      <dgm:prSet phldrT="[文字]"/>
      <dgm:spPr/>
      <dgm:t>
        <a:bodyPr/>
        <a:lstStyle/>
        <a:p>
          <a:endParaRPr lang="zh-TW" altLang="en-US" dirty="0"/>
        </a:p>
      </dgm:t>
    </dgm:pt>
    <dgm:pt modelId="{2A6D178B-0283-1945-B0D4-D0822DB721E5}" type="parTrans" cxnId="{FAA10BDA-93E3-5B40-889D-DDE8CCADBC27}">
      <dgm:prSet/>
      <dgm:spPr/>
      <dgm:t>
        <a:bodyPr/>
        <a:lstStyle/>
        <a:p>
          <a:endParaRPr lang="zh-TW" altLang="en-US"/>
        </a:p>
      </dgm:t>
    </dgm:pt>
    <dgm:pt modelId="{AFE7A5B9-245F-7B4E-84B0-570A00F5FAB7}" type="sibTrans" cxnId="{FAA10BDA-93E3-5B40-889D-DDE8CCADBC27}">
      <dgm:prSet/>
      <dgm:spPr/>
      <dgm:t>
        <a:bodyPr/>
        <a:lstStyle/>
        <a:p>
          <a:endParaRPr lang="zh-TW" altLang="en-US"/>
        </a:p>
      </dgm:t>
    </dgm:pt>
    <dgm:pt modelId="{36928D53-7106-294F-9928-369B437121E7}">
      <dgm:prSet phldrT="[文字]"/>
      <dgm:spPr/>
      <dgm:t>
        <a:bodyPr/>
        <a:lstStyle/>
        <a:p>
          <a:r>
            <a:rPr lang="zh-TW" altLang="en-US" dirty="0"/>
            <a:t>騰空</a:t>
          </a:r>
        </a:p>
      </dgm:t>
    </dgm:pt>
    <dgm:pt modelId="{028BEA4B-B30D-7C43-B21B-6457AADF3E6E}" type="parTrans" cxnId="{4C9DF812-1BB1-5C44-9FD1-AF2255C4690E}">
      <dgm:prSet/>
      <dgm:spPr/>
      <dgm:t>
        <a:bodyPr/>
        <a:lstStyle/>
        <a:p>
          <a:endParaRPr lang="zh-TW" altLang="en-US"/>
        </a:p>
      </dgm:t>
    </dgm:pt>
    <dgm:pt modelId="{44965DAA-5BDB-234A-9988-1F79AD08D3F4}" type="sibTrans" cxnId="{4C9DF812-1BB1-5C44-9FD1-AF2255C4690E}">
      <dgm:prSet/>
      <dgm:spPr/>
      <dgm:t>
        <a:bodyPr/>
        <a:lstStyle/>
        <a:p>
          <a:endParaRPr lang="zh-TW" altLang="en-US"/>
        </a:p>
      </dgm:t>
    </dgm:pt>
    <dgm:pt modelId="{106D1C6A-76B1-A945-BB4F-D75DA9F989BB}">
      <dgm:prSet phldrT="[文字]" custT="1"/>
      <dgm:spPr/>
      <dgm:t>
        <a:bodyPr/>
        <a:lstStyle/>
        <a:p>
          <a:r>
            <a:rPr lang="zh-TW" altLang="en-US" sz="1400" dirty="0"/>
            <a:t>走步式、挺身式、蹲踞式</a:t>
          </a:r>
        </a:p>
      </dgm:t>
    </dgm:pt>
    <dgm:pt modelId="{C6EDF7D1-5D46-BD4B-9B79-E20BC3B7A48B}" type="parTrans" cxnId="{A0BBEF4F-8D22-5F44-B63D-3BF1E7D156DC}">
      <dgm:prSet/>
      <dgm:spPr/>
      <dgm:t>
        <a:bodyPr/>
        <a:lstStyle/>
        <a:p>
          <a:endParaRPr lang="zh-TW" altLang="en-US"/>
        </a:p>
      </dgm:t>
    </dgm:pt>
    <dgm:pt modelId="{3BEC94FB-C15D-124C-8999-80A77E328726}" type="sibTrans" cxnId="{A0BBEF4F-8D22-5F44-B63D-3BF1E7D156DC}">
      <dgm:prSet/>
      <dgm:spPr/>
      <dgm:t>
        <a:bodyPr/>
        <a:lstStyle/>
        <a:p>
          <a:endParaRPr lang="zh-TW" altLang="en-US"/>
        </a:p>
      </dgm:t>
    </dgm:pt>
    <dgm:pt modelId="{74CFCC73-19B0-7345-9D28-12476F7857FE}">
      <dgm:prSet/>
      <dgm:spPr/>
      <dgm:t>
        <a:bodyPr/>
        <a:lstStyle/>
        <a:p>
          <a:r>
            <a:rPr lang="zh-TW" altLang="en-US" dirty="0"/>
            <a:t>落地</a:t>
          </a:r>
        </a:p>
      </dgm:t>
    </dgm:pt>
    <dgm:pt modelId="{CBFC2364-922E-214C-94BD-5A83608DB6A9}" type="parTrans" cxnId="{BFBE6EF6-08F7-5740-A3C5-182DE1147206}">
      <dgm:prSet/>
      <dgm:spPr/>
      <dgm:t>
        <a:bodyPr/>
        <a:lstStyle/>
        <a:p>
          <a:endParaRPr lang="zh-TW" altLang="en-US"/>
        </a:p>
      </dgm:t>
    </dgm:pt>
    <dgm:pt modelId="{D886B35B-8B45-BF40-8C64-75F2CAE9C474}" type="sibTrans" cxnId="{BFBE6EF6-08F7-5740-A3C5-182DE1147206}">
      <dgm:prSet/>
      <dgm:spPr/>
      <dgm:t>
        <a:bodyPr/>
        <a:lstStyle/>
        <a:p>
          <a:endParaRPr lang="zh-TW" altLang="en-US"/>
        </a:p>
      </dgm:t>
    </dgm:pt>
    <dgm:pt modelId="{D143BA94-53F6-6747-A738-4E0BA0776F24}" type="pres">
      <dgm:prSet presAssocID="{C4D1A22F-8F43-D24B-A383-507361A5C7B8}" presName="rootnode" presStyleCnt="0">
        <dgm:presLayoutVars>
          <dgm:chMax/>
          <dgm:chPref/>
          <dgm:dir/>
          <dgm:animLvl val="lvl"/>
        </dgm:presLayoutVars>
      </dgm:prSet>
      <dgm:spPr/>
    </dgm:pt>
    <dgm:pt modelId="{8A817437-669A-8247-875E-D78284B750B4}" type="pres">
      <dgm:prSet presAssocID="{7F69ACFB-D465-3C4B-916C-44B1EAE51CE6}" presName="composite" presStyleCnt="0"/>
      <dgm:spPr/>
    </dgm:pt>
    <dgm:pt modelId="{9AE4A58E-E28D-DB4A-8622-35D871895F08}" type="pres">
      <dgm:prSet presAssocID="{7F69ACFB-D465-3C4B-916C-44B1EAE51CE6}" presName="bentUpArrow1" presStyleLbl="alignImgPlace1" presStyleIdx="0" presStyleCnt="3" custLinFactNeighborX="-40818" custLinFactNeighborY="-76381"/>
      <dgm:spPr/>
    </dgm:pt>
    <dgm:pt modelId="{CE7630B8-0D37-D147-846E-839F27390482}" type="pres">
      <dgm:prSet presAssocID="{7F69ACFB-D465-3C4B-916C-44B1EAE51CE6}" presName="ParentText" presStyleLbl="node1" presStyleIdx="0" presStyleCnt="4" custLinFactNeighborX="-15806" custLinFactNeighborY="-59438">
        <dgm:presLayoutVars>
          <dgm:chMax val="1"/>
          <dgm:chPref val="1"/>
          <dgm:bulletEnabled val="1"/>
        </dgm:presLayoutVars>
      </dgm:prSet>
      <dgm:spPr/>
    </dgm:pt>
    <dgm:pt modelId="{AD9D4D70-68AA-2345-969A-05B60D8732F8}" type="pres">
      <dgm:prSet presAssocID="{7F69ACFB-D465-3C4B-916C-44B1EAE51CE6}" presName="ChildText" presStyleLbl="revTx" presStyleIdx="0" presStyleCnt="3" custScaleX="633310" custScaleY="224682" custLinFactY="200000" custLinFactNeighborX="35687" custLinFactNeighborY="247910">
        <dgm:presLayoutVars>
          <dgm:chMax val="0"/>
          <dgm:chPref val="0"/>
          <dgm:bulletEnabled val="1"/>
        </dgm:presLayoutVars>
      </dgm:prSet>
      <dgm:spPr/>
    </dgm:pt>
    <dgm:pt modelId="{9CF89DEA-9437-4144-8B0B-5A2487ACBA87}" type="pres">
      <dgm:prSet presAssocID="{BFE159A1-6785-4845-94BA-4E4392D81089}" presName="sibTrans" presStyleCnt="0"/>
      <dgm:spPr/>
    </dgm:pt>
    <dgm:pt modelId="{99D5BEEC-BC8F-CB49-A24E-1791B6C83432}" type="pres">
      <dgm:prSet presAssocID="{CB31E353-F26D-9643-9551-7212EAB4DD3E}" presName="composite" presStyleCnt="0"/>
      <dgm:spPr/>
    </dgm:pt>
    <dgm:pt modelId="{27DC5178-BE02-2E47-8823-3062EB0EEB76}" type="pres">
      <dgm:prSet presAssocID="{CB31E353-F26D-9643-9551-7212EAB4DD3E}" presName="bentUpArrow1" presStyleLbl="alignImgPlace1" presStyleIdx="1" presStyleCnt="3" custLinFactX="-78951" custLinFactNeighborX="-100000" custLinFactNeighborY="-2393"/>
      <dgm:spPr/>
    </dgm:pt>
    <dgm:pt modelId="{06A95772-0892-AE4D-B1B2-A71F5B18F645}" type="pres">
      <dgm:prSet presAssocID="{CB31E353-F26D-9643-9551-7212EAB4DD3E}" presName="ParentText" presStyleLbl="node1" presStyleIdx="1" presStyleCnt="4" custLinFactX="-25397" custLinFactNeighborX="-100000" custLinFactNeighborY="-2698">
        <dgm:presLayoutVars>
          <dgm:chMax val="1"/>
          <dgm:chPref val="1"/>
          <dgm:bulletEnabled val="1"/>
        </dgm:presLayoutVars>
      </dgm:prSet>
      <dgm:spPr/>
    </dgm:pt>
    <dgm:pt modelId="{1787B69E-96BC-D14E-AA70-509E46AD1508}" type="pres">
      <dgm:prSet presAssocID="{CB31E353-F26D-9643-9551-7212EAB4DD3E}" presName="ChildText" presStyleLbl="revTx" presStyleIdx="1" presStyleCnt="3" custScaleX="440141" custLinFactNeighborX="51485" custLinFactNeighborY="-17735">
        <dgm:presLayoutVars>
          <dgm:chMax val="0"/>
          <dgm:chPref val="0"/>
          <dgm:bulletEnabled val="1"/>
        </dgm:presLayoutVars>
      </dgm:prSet>
      <dgm:spPr/>
    </dgm:pt>
    <dgm:pt modelId="{1C2D2D06-4E47-CE43-996D-E4513110E55C}" type="pres">
      <dgm:prSet presAssocID="{3CF039E0-AACC-8644-AEAF-B824E67E6AA8}" presName="sibTrans" presStyleCnt="0"/>
      <dgm:spPr/>
    </dgm:pt>
    <dgm:pt modelId="{5C1E3394-D025-C84B-B697-0F346809CE19}" type="pres">
      <dgm:prSet presAssocID="{36928D53-7106-294F-9928-369B437121E7}" presName="composite" presStyleCnt="0"/>
      <dgm:spPr/>
    </dgm:pt>
    <dgm:pt modelId="{860CE0CD-C73A-9A45-8D46-2D0D79A9A7C8}" type="pres">
      <dgm:prSet presAssocID="{36928D53-7106-294F-9928-369B437121E7}" presName="bentUpArrow1" presStyleLbl="alignImgPlace1" presStyleIdx="2" presStyleCnt="3" custLinFactX="-165873" custLinFactNeighborX="-200000" custLinFactNeighborY="50267"/>
      <dgm:spPr/>
    </dgm:pt>
    <dgm:pt modelId="{AD6FE955-7ACE-4945-9C90-FFC0BCEE3254}" type="pres">
      <dgm:prSet presAssocID="{36928D53-7106-294F-9928-369B437121E7}" presName="ParentText" presStyleLbl="node1" presStyleIdx="2" presStyleCnt="4" custLinFactX="-100000" custLinFactNeighborX="-150320" custLinFactNeighborY="34669">
        <dgm:presLayoutVars>
          <dgm:chMax val="1"/>
          <dgm:chPref val="1"/>
          <dgm:bulletEnabled val="1"/>
        </dgm:presLayoutVars>
      </dgm:prSet>
      <dgm:spPr/>
    </dgm:pt>
    <dgm:pt modelId="{777E3CC3-72F5-4A40-963E-DF0FFE935966}" type="pres">
      <dgm:prSet presAssocID="{36928D53-7106-294F-9928-369B437121E7}" presName="ChildText" presStyleLbl="revTx" presStyleIdx="2" presStyleCnt="3" custScaleX="310355" custScaleY="150787" custLinFactX="-100000" custLinFactNeighborX="-113662" custLinFactNeighborY="29426">
        <dgm:presLayoutVars>
          <dgm:chMax val="0"/>
          <dgm:chPref val="0"/>
          <dgm:bulletEnabled val="1"/>
        </dgm:presLayoutVars>
      </dgm:prSet>
      <dgm:spPr/>
    </dgm:pt>
    <dgm:pt modelId="{E10F95A3-EB56-9546-A4FC-6E72A1735A67}" type="pres">
      <dgm:prSet presAssocID="{44965DAA-5BDB-234A-9988-1F79AD08D3F4}" presName="sibTrans" presStyleCnt="0"/>
      <dgm:spPr/>
    </dgm:pt>
    <dgm:pt modelId="{FD5FA2DA-FF18-454A-93A7-60F5168D9BA5}" type="pres">
      <dgm:prSet presAssocID="{74CFCC73-19B0-7345-9D28-12476F7857FE}" presName="composite" presStyleCnt="0"/>
      <dgm:spPr/>
    </dgm:pt>
    <dgm:pt modelId="{236926D7-3E9B-4C4C-AF7D-E20C3DDE23B0}" type="pres">
      <dgm:prSet presAssocID="{74CFCC73-19B0-7345-9D28-12476F7857FE}" presName="ParentText" presStyleLbl="node1" presStyleIdx="3" presStyleCnt="4" custLinFactX="-193860" custLinFactNeighborX="-200000" custLinFactNeighborY="57074">
        <dgm:presLayoutVars>
          <dgm:chMax val="1"/>
          <dgm:chPref val="1"/>
          <dgm:bulletEnabled val="1"/>
        </dgm:presLayoutVars>
      </dgm:prSet>
      <dgm:spPr/>
    </dgm:pt>
  </dgm:ptLst>
  <dgm:cxnLst>
    <dgm:cxn modelId="{5D10E30C-58B9-954E-A871-C04ABCEEEDA8}" type="presOf" srcId="{CB31E353-F26D-9643-9551-7212EAB4DD3E}" destId="{06A95772-0892-AE4D-B1B2-A71F5B18F645}" srcOrd="0" destOrd="0" presId="urn:microsoft.com/office/officeart/2005/8/layout/StepDownProcess"/>
    <dgm:cxn modelId="{4C9DF812-1BB1-5C44-9FD1-AF2255C4690E}" srcId="{C4D1A22F-8F43-D24B-A383-507361A5C7B8}" destId="{36928D53-7106-294F-9928-369B437121E7}" srcOrd="2" destOrd="0" parTransId="{028BEA4B-B30D-7C43-B21B-6457AADF3E6E}" sibTransId="{44965DAA-5BDB-234A-9988-1F79AD08D3F4}"/>
    <dgm:cxn modelId="{1C28CA4A-441B-6847-BC91-01B354607E18}" type="presOf" srcId="{C4D1A22F-8F43-D24B-A383-507361A5C7B8}" destId="{D143BA94-53F6-6747-A738-4E0BA0776F24}" srcOrd="0" destOrd="0" presId="urn:microsoft.com/office/officeart/2005/8/layout/StepDownProcess"/>
    <dgm:cxn modelId="{A0BBEF4F-8D22-5F44-B63D-3BF1E7D156DC}" srcId="{36928D53-7106-294F-9928-369B437121E7}" destId="{106D1C6A-76B1-A945-BB4F-D75DA9F989BB}" srcOrd="0" destOrd="0" parTransId="{C6EDF7D1-5D46-BD4B-9B79-E20BC3B7A48B}" sibTransId="{3BEC94FB-C15D-124C-8999-80A77E328726}"/>
    <dgm:cxn modelId="{84782A5B-6D8E-EA41-84D4-D9F0117C3A4C}" type="presOf" srcId="{106D1C6A-76B1-A945-BB4F-D75DA9F989BB}" destId="{777E3CC3-72F5-4A40-963E-DF0FFE935966}" srcOrd="0" destOrd="0" presId="urn:microsoft.com/office/officeart/2005/8/layout/StepDownProcess"/>
    <dgm:cxn modelId="{A02C98A2-C88D-F440-B5F5-22E523401289}" type="presOf" srcId="{7F69ACFB-D465-3C4B-916C-44B1EAE51CE6}" destId="{CE7630B8-0D37-D147-846E-839F27390482}" srcOrd="0" destOrd="0" presId="urn:microsoft.com/office/officeart/2005/8/layout/StepDownProcess"/>
    <dgm:cxn modelId="{289BFDB6-A790-AE4E-B32B-4D2AD87518F8}" type="presOf" srcId="{9E6E44A1-FBBD-994D-B45A-8E010706F376}" destId="{AD9D4D70-68AA-2345-969A-05B60D8732F8}" srcOrd="0" destOrd="0" presId="urn:microsoft.com/office/officeart/2005/8/layout/StepDownProcess"/>
    <dgm:cxn modelId="{A44A1CB9-0B51-DE4C-8B0F-AD1DA3CC6C0F}" type="presOf" srcId="{36928D53-7106-294F-9928-369B437121E7}" destId="{AD6FE955-7ACE-4945-9C90-FFC0BCEE3254}" srcOrd="0" destOrd="0" presId="urn:microsoft.com/office/officeart/2005/8/layout/StepDownProcess"/>
    <dgm:cxn modelId="{7E000FC1-2669-6B4C-94F6-DE30BCCCF509}" type="presOf" srcId="{438B739A-6033-1D4C-8B8D-DA6D4F792034}" destId="{1787B69E-96BC-D14E-AA70-509E46AD1508}" srcOrd="0" destOrd="0" presId="urn:microsoft.com/office/officeart/2005/8/layout/StepDownProcess"/>
    <dgm:cxn modelId="{681EE5D0-05AC-3F48-9A6C-D0E8517FEBD8}" srcId="{C4D1A22F-8F43-D24B-A383-507361A5C7B8}" destId="{CB31E353-F26D-9643-9551-7212EAB4DD3E}" srcOrd="1" destOrd="0" parTransId="{B599A762-18F7-8744-9CFE-953F860BDBE0}" sibTransId="{3CF039E0-AACC-8644-AEAF-B824E67E6AA8}"/>
    <dgm:cxn modelId="{FAA10BDA-93E3-5B40-889D-DDE8CCADBC27}" srcId="{CB31E353-F26D-9643-9551-7212EAB4DD3E}" destId="{438B739A-6033-1D4C-8B8D-DA6D4F792034}" srcOrd="0" destOrd="0" parTransId="{2A6D178B-0283-1945-B0D4-D0822DB721E5}" sibTransId="{AFE7A5B9-245F-7B4E-84B0-570A00F5FAB7}"/>
    <dgm:cxn modelId="{1176D1F3-19FF-724E-A200-F6C0CD7F78C4}" type="presOf" srcId="{74CFCC73-19B0-7345-9D28-12476F7857FE}" destId="{236926D7-3E9B-4C4C-AF7D-E20C3DDE23B0}" srcOrd="0" destOrd="0" presId="urn:microsoft.com/office/officeart/2005/8/layout/StepDownProcess"/>
    <dgm:cxn modelId="{BFBE6EF6-08F7-5740-A3C5-182DE1147206}" srcId="{C4D1A22F-8F43-D24B-A383-507361A5C7B8}" destId="{74CFCC73-19B0-7345-9D28-12476F7857FE}" srcOrd="3" destOrd="0" parTransId="{CBFC2364-922E-214C-94BD-5A83608DB6A9}" sibTransId="{D886B35B-8B45-BF40-8C64-75F2CAE9C474}"/>
    <dgm:cxn modelId="{EF576EFB-2E28-4340-9D95-F08F0A548ED8}" srcId="{7F69ACFB-D465-3C4B-916C-44B1EAE51CE6}" destId="{9E6E44A1-FBBD-994D-B45A-8E010706F376}" srcOrd="0" destOrd="0" parTransId="{F06C1669-44F8-3D44-8E88-3D8A57CA3482}" sibTransId="{31752F9C-BDE7-824B-BA24-5F12831DB4D5}"/>
    <dgm:cxn modelId="{94A8F4FB-19B2-D44C-8B51-E8236CE6E7AE}" srcId="{C4D1A22F-8F43-D24B-A383-507361A5C7B8}" destId="{7F69ACFB-D465-3C4B-916C-44B1EAE51CE6}" srcOrd="0" destOrd="0" parTransId="{468AAC1E-97EC-D649-B9C7-F04E25BAD725}" sibTransId="{BFE159A1-6785-4845-94BA-4E4392D81089}"/>
    <dgm:cxn modelId="{88126E80-60A2-244B-8D8D-61B2A0D29E92}" type="presParOf" srcId="{D143BA94-53F6-6747-A738-4E0BA0776F24}" destId="{8A817437-669A-8247-875E-D78284B750B4}" srcOrd="0" destOrd="0" presId="urn:microsoft.com/office/officeart/2005/8/layout/StepDownProcess"/>
    <dgm:cxn modelId="{2AE63BCD-8CB6-4F48-AD23-52E9278CE158}" type="presParOf" srcId="{8A817437-669A-8247-875E-D78284B750B4}" destId="{9AE4A58E-E28D-DB4A-8622-35D871895F08}" srcOrd="0" destOrd="0" presId="urn:microsoft.com/office/officeart/2005/8/layout/StepDownProcess"/>
    <dgm:cxn modelId="{7E6C435C-FC0A-5942-B16C-B10130C321A6}" type="presParOf" srcId="{8A817437-669A-8247-875E-D78284B750B4}" destId="{CE7630B8-0D37-D147-846E-839F27390482}" srcOrd="1" destOrd="0" presId="urn:microsoft.com/office/officeart/2005/8/layout/StepDownProcess"/>
    <dgm:cxn modelId="{2F80BAD3-3CE2-7B42-8EE1-DB3452E62948}" type="presParOf" srcId="{8A817437-669A-8247-875E-D78284B750B4}" destId="{AD9D4D70-68AA-2345-969A-05B60D8732F8}" srcOrd="2" destOrd="0" presId="urn:microsoft.com/office/officeart/2005/8/layout/StepDownProcess"/>
    <dgm:cxn modelId="{EAB44246-4639-CA41-B70A-E1AE16B7183F}" type="presParOf" srcId="{D143BA94-53F6-6747-A738-4E0BA0776F24}" destId="{9CF89DEA-9437-4144-8B0B-5A2487ACBA87}" srcOrd="1" destOrd="0" presId="urn:microsoft.com/office/officeart/2005/8/layout/StepDownProcess"/>
    <dgm:cxn modelId="{373CF2F8-075F-C445-B7A4-7BE67A390F06}" type="presParOf" srcId="{D143BA94-53F6-6747-A738-4E0BA0776F24}" destId="{99D5BEEC-BC8F-CB49-A24E-1791B6C83432}" srcOrd="2" destOrd="0" presId="urn:microsoft.com/office/officeart/2005/8/layout/StepDownProcess"/>
    <dgm:cxn modelId="{58443979-B72B-3D4A-8C65-5B3D3D43501C}" type="presParOf" srcId="{99D5BEEC-BC8F-CB49-A24E-1791B6C83432}" destId="{27DC5178-BE02-2E47-8823-3062EB0EEB76}" srcOrd="0" destOrd="0" presId="urn:microsoft.com/office/officeart/2005/8/layout/StepDownProcess"/>
    <dgm:cxn modelId="{B80EB258-8C02-984E-9697-6B7871497FD1}" type="presParOf" srcId="{99D5BEEC-BC8F-CB49-A24E-1791B6C83432}" destId="{06A95772-0892-AE4D-B1B2-A71F5B18F645}" srcOrd="1" destOrd="0" presId="urn:microsoft.com/office/officeart/2005/8/layout/StepDownProcess"/>
    <dgm:cxn modelId="{C103FB86-2EED-3A44-B5CF-8535F1646DAD}" type="presParOf" srcId="{99D5BEEC-BC8F-CB49-A24E-1791B6C83432}" destId="{1787B69E-96BC-D14E-AA70-509E46AD1508}" srcOrd="2" destOrd="0" presId="urn:microsoft.com/office/officeart/2005/8/layout/StepDownProcess"/>
    <dgm:cxn modelId="{87E567AD-271E-D94D-ADAE-D4F40D1DB9BF}" type="presParOf" srcId="{D143BA94-53F6-6747-A738-4E0BA0776F24}" destId="{1C2D2D06-4E47-CE43-996D-E4513110E55C}" srcOrd="3" destOrd="0" presId="urn:microsoft.com/office/officeart/2005/8/layout/StepDownProcess"/>
    <dgm:cxn modelId="{4EEB4A76-DD65-6644-9E27-E91FD0774BD4}" type="presParOf" srcId="{D143BA94-53F6-6747-A738-4E0BA0776F24}" destId="{5C1E3394-D025-C84B-B697-0F346809CE19}" srcOrd="4" destOrd="0" presId="urn:microsoft.com/office/officeart/2005/8/layout/StepDownProcess"/>
    <dgm:cxn modelId="{5B7DEEC3-2C21-CE4C-A607-6F4080A04835}" type="presParOf" srcId="{5C1E3394-D025-C84B-B697-0F346809CE19}" destId="{860CE0CD-C73A-9A45-8D46-2D0D79A9A7C8}" srcOrd="0" destOrd="0" presId="urn:microsoft.com/office/officeart/2005/8/layout/StepDownProcess"/>
    <dgm:cxn modelId="{2B581C65-FD93-8545-968B-28296435A322}" type="presParOf" srcId="{5C1E3394-D025-C84B-B697-0F346809CE19}" destId="{AD6FE955-7ACE-4945-9C90-FFC0BCEE3254}" srcOrd="1" destOrd="0" presId="urn:microsoft.com/office/officeart/2005/8/layout/StepDownProcess"/>
    <dgm:cxn modelId="{F4114440-60EF-9E42-A63D-48633F2CB8EC}" type="presParOf" srcId="{5C1E3394-D025-C84B-B697-0F346809CE19}" destId="{777E3CC3-72F5-4A40-963E-DF0FFE935966}" srcOrd="2" destOrd="0" presId="urn:microsoft.com/office/officeart/2005/8/layout/StepDownProcess"/>
    <dgm:cxn modelId="{80BDDAB0-7691-BF4B-BE3D-B8EB3F01DCCF}" type="presParOf" srcId="{D143BA94-53F6-6747-A738-4E0BA0776F24}" destId="{E10F95A3-EB56-9546-A4FC-6E72A1735A67}" srcOrd="5" destOrd="0" presId="urn:microsoft.com/office/officeart/2005/8/layout/StepDownProcess"/>
    <dgm:cxn modelId="{A1141856-6CE9-6344-834B-A4C84D359CB0}" type="presParOf" srcId="{D143BA94-53F6-6747-A738-4E0BA0776F24}" destId="{FD5FA2DA-FF18-454A-93A7-60F5168D9BA5}" srcOrd="6" destOrd="0" presId="urn:microsoft.com/office/officeart/2005/8/layout/StepDownProcess"/>
    <dgm:cxn modelId="{D25B2336-26B8-C247-B24D-E5E07F192C51}" type="presParOf" srcId="{FD5FA2DA-FF18-454A-93A7-60F5168D9BA5}" destId="{236926D7-3E9B-4C4C-AF7D-E20C3DDE23B0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325D28-42B3-A943-999B-82D48549F39D}" type="doc">
      <dgm:prSet loTypeId="urn:microsoft.com/office/officeart/2005/8/layout/gear1" loCatId="" qsTypeId="urn:microsoft.com/office/officeart/2005/8/quickstyle/simple1" qsCatId="simple" csTypeId="urn:microsoft.com/office/officeart/2005/8/colors/colorful1" csCatId="colorful" phldr="1"/>
      <dgm:spPr/>
    </dgm:pt>
    <dgm:pt modelId="{39567837-D626-604D-AF8E-F1F79472388A}">
      <dgm:prSet phldrT="[文字]"/>
      <dgm:spPr/>
      <dgm:t>
        <a:bodyPr/>
        <a:lstStyle/>
        <a:p>
          <a:r>
            <a:rPr lang="zh-TW" altLang="en-US" dirty="0"/>
            <a:t>身體素質、能力的建立</a:t>
          </a:r>
        </a:p>
      </dgm:t>
    </dgm:pt>
    <dgm:pt modelId="{2D6DDD75-88C9-D84B-8F70-960C4A399C9B}" type="parTrans" cxnId="{C0A6A85A-98AE-3A40-9D71-FD79901B992A}">
      <dgm:prSet/>
      <dgm:spPr/>
      <dgm:t>
        <a:bodyPr/>
        <a:lstStyle/>
        <a:p>
          <a:endParaRPr lang="zh-TW" altLang="en-US"/>
        </a:p>
      </dgm:t>
    </dgm:pt>
    <dgm:pt modelId="{80E87166-0BED-9E46-A495-7E98D3FBC436}" type="sibTrans" cxnId="{C0A6A85A-98AE-3A40-9D71-FD79901B992A}">
      <dgm:prSet/>
      <dgm:spPr/>
      <dgm:t>
        <a:bodyPr/>
        <a:lstStyle/>
        <a:p>
          <a:endParaRPr lang="zh-TW" altLang="en-US"/>
        </a:p>
      </dgm:t>
    </dgm:pt>
    <dgm:pt modelId="{0EF2C3E4-5C44-F54F-A5F6-3055D0D62D96}">
      <dgm:prSet phldrT="[文字]"/>
      <dgm:spPr/>
      <dgm:t>
        <a:bodyPr/>
        <a:lstStyle/>
        <a:p>
          <a:r>
            <a:rPr lang="zh-TW" altLang="en-US" dirty="0"/>
            <a:t>專項</a:t>
          </a:r>
          <a:endParaRPr lang="en-US" altLang="zh-TW" dirty="0"/>
        </a:p>
        <a:p>
          <a:r>
            <a:rPr lang="zh-TW" altLang="en-US" dirty="0"/>
            <a:t>速度</a:t>
          </a:r>
        </a:p>
      </dgm:t>
    </dgm:pt>
    <dgm:pt modelId="{8B85387C-7DBC-5843-A9F1-DDCE84A32CCD}" type="parTrans" cxnId="{D06E5ACF-B470-4844-8D83-C12315B915C0}">
      <dgm:prSet/>
      <dgm:spPr/>
      <dgm:t>
        <a:bodyPr/>
        <a:lstStyle/>
        <a:p>
          <a:endParaRPr lang="zh-TW" altLang="en-US"/>
        </a:p>
      </dgm:t>
    </dgm:pt>
    <dgm:pt modelId="{428C42FF-CD26-0844-9CEF-7A43C8450032}" type="sibTrans" cxnId="{D06E5ACF-B470-4844-8D83-C12315B915C0}">
      <dgm:prSet/>
      <dgm:spPr/>
      <dgm:t>
        <a:bodyPr/>
        <a:lstStyle/>
        <a:p>
          <a:endParaRPr lang="zh-TW" altLang="en-US"/>
        </a:p>
      </dgm:t>
    </dgm:pt>
    <dgm:pt modelId="{D249FE22-685B-6E4D-BF65-C9BC2ADE1A6F}">
      <dgm:prSet phldrT="[文字]"/>
      <dgm:spPr/>
      <dgm:t>
        <a:bodyPr/>
        <a:lstStyle/>
        <a:p>
          <a:r>
            <a:rPr lang="zh-TW" altLang="en-US" dirty="0"/>
            <a:t>專項力量與輔助</a:t>
          </a:r>
        </a:p>
      </dgm:t>
    </dgm:pt>
    <dgm:pt modelId="{28EFFB09-2ADA-9146-BEC7-42E167B642C6}" type="parTrans" cxnId="{0BC1D960-AFD0-004B-974F-B06E7E3A8C37}">
      <dgm:prSet/>
      <dgm:spPr/>
      <dgm:t>
        <a:bodyPr/>
        <a:lstStyle/>
        <a:p>
          <a:endParaRPr lang="zh-TW" altLang="en-US"/>
        </a:p>
      </dgm:t>
    </dgm:pt>
    <dgm:pt modelId="{5A41090C-016C-2D4D-9AD8-531BC6C4F715}" type="sibTrans" cxnId="{0BC1D960-AFD0-004B-974F-B06E7E3A8C37}">
      <dgm:prSet/>
      <dgm:spPr/>
      <dgm:t>
        <a:bodyPr/>
        <a:lstStyle/>
        <a:p>
          <a:endParaRPr lang="zh-TW" altLang="en-US"/>
        </a:p>
      </dgm:t>
    </dgm:pt>
    <dgm:pt modelId="{856F5362-0109-7447-9B5E-92764B5B7230}" type="pres">
      <dgm:prSet presAssocID="{B2325D28-42B3-A943-999B-82D48549F39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FA53E89-4C4A-2946-AF26-D64FF2AADA38}" type="pres">
      <dgm:prSet presAssocID="{39567837-D626-604D-AF8E-F1F7947238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A0B4DBAD-3CDD-904C-B510-5362B3D6D904}" type="pres">
      <dgm:prSet presAssocID="{39567837-D626-604D-AF8E-F1F79472388A}" presName="gear1srcNode" presStyleLbl="node1" presStyleIdx="0" presStyleCnt="3"/>
      <dgm:spPr/>
    </dgm:pt>
    <dgm:pt modelId="{84E4D069-5119-514F-9390-942F5ABC6C53}" type="pres">
      <dgm:prSet presAssocID="{39567837-D626-604D-AF8E-F1F79472388A}" presName="gear1dstNode" presStyleLbl="node1" presStyleIdx="0" presStyleCnt="3"/>
      <dgm:spPr/>
    </dgm:pt>
    <dgm:pt modelId="{213E484E-DB88-264B-8315-D2A5CDAFD469}" type="pres">
      <dgm:prSet presAssocID="{0EF2C3E4-5C44-F54F-A5F6-3055D0D62D96}" presName="gear2" presStyleLbl="node1" presStyleIdx="1" presStyleCnt="3">
        <dgm:presLayoutVars>
          <dgm:chMax val="1"/>
          <dgm:bulletEnabled val="1"/>
        </dgm:presLayoutVars>
      </dgm:prSet>
      <dgm:spPr/>
    </dgm:pt>
    <dgm:pt modelId="{9701B772-ED95-C244-A01F-90F11DBAD8E3}" type="pres">
      <dgm:prSet presAssocID="{0EF2C3E4-5C44-F54F-A5F6-3055D0D62D96}" presName="gear2srcNode" presStyleLbl="node1" presStyleIdx="1" presStyleCnt="3"/>
      <dgm:spPr/>
    </dgm:pt>
    <dgm:pt modelId="{D738D14D-FEE3-FB48-9588-39F8E3AD7441}" type="pres">
      <dgm:prSet presAssocID="{0EF2C3E4-5C44-F54F-A5F6-3055D0D62D96}" presName="gear2dstNode" presStyleLbl="node1" presStyleIdx="1" presStyleCnt="3"/>
      <dgm:spPr/>
    </dgm:pt>
    <dgm:pt modelId="{D7850E33-268F-594D-8FB4-18C2D17089D4}" type="pres">
      <dgm:prSet presAssocID="{D249FE22-685B-6E4D-BF65-C9BC2ADE1A6F}" presName="gear3" presStyleLbl="node1" presStyleIdx="2" presStyleCnt="3"/>
      <dgm:spPr/>
    </dgm:pt>
    <dgm:pt modelId="{CA7EC2BB-5D2B-8B42-B686-C9608737E8D1}" type="pres">
      <dgm:prSet presAssocID="{D249FE22-685B-6E4D-BF65-C9BC2ADE1A6F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0B9BC3B-7A6D-B042-AED5-E26ABFE25893}" type="pres">
      <dgm:prSet presAssocID="{D249FE22-685B-6E4D-BF65-C9BC2ADE1A6F}" presName="gear3srcNode" presStyleLbl="node1" presStyleIdx="2" presStyleCnt="3"/>
      <dgm:spPr/>
    </dgm:pt>
    <dgm:pt modelId="{2880E817-CE9A-924B-9F75-FACCC09B661D}" type="pres">
      <dgm:prSet presAssocID="{D249FE22-685B-6E4D-BF65-C9BC2ADE1A6F}" presName="gear3dstNode" presStyleLbl="node1" presStyleIdx="2" presStyleCnt="3"/>
      <dgm:spPr/>
    </dgm:pt>
    <dgm:pt modelId="{0FD5199A-808A-1B43-BE37-C55FBE3F19C5}" type="pres">
      <dgm:prSet presAssocID="{80E87166-0BED-9E46-A495-7E98D3FBC436}" presName="connector1" presStyleLbl="sibTrans2D1" presStyleIdx="0" presStyleCnt="3"/>
      <dgm:spPr/>
    </dgm:pt>
    <dgm:pt modelId="{16C76481-8A48-3E4D-BB68-B6707E20573F}" type="pres">
      <dgm:prSet presAssocID="{428C42FF-CD26-0844-9CEF-7A43C8450032}" presName="connector2" presStyleLbl="sibTrans2D1" presStyleIdx="1" presStyleCnt="3"/>
      <dgm:spPr/>
    </dgm:pt>
    <dgm:pt modelId="{82AD6287-46DF-C041-9E81-78586229FFB5}" type="pres">
      <dgm:prSet presAssocID="{5A41090C-016C-2D4D-9AD8-531BC6C4F715}" presName="connector3" presStyleLbl="sibTrans2D1" presStyleIdx="2" presStyleCnt="3"/>
      <dgm:spPr/>
    </dgm:pt>
  </dgm:ptLst>
  <dgm:cxnLst>
    <dgm:cxn modelId="{DDFEBF04-A4D9-9142-B64B-ED42F6D986DE}" type="presOf" srcId="{B2325D28-42B3-A943-999B-82D48549F39D}" destId="{856F5362-0109-7447-9B5E-92764B5B7230}" srcOrd="0" destOrd="0" presId="urn:microsoft.com/office/officeart/2005/8/layout/gear1"/>
    <dgm:cxn modelId="{29C7AF0A-4503-344B-ACF4-E06001E6AF0D}" type="presOf" srcId="{39567837-D626-604D-AF8E-F1F79472388A}" destId="{A0B4DBAD-3CDD-904C-B510-5362B3D6D904}" srcOrd="1" destOrd="0" presId="urn:microsoft.com/office/officeart/2005/8/layout/gear1"/>
    <dgm:cxn modelId="{B15ACE0D-43BD-8E43-A683-BFC9891EF267}" type="presOf" srcId="{0EF2C3E4-5C44-F54F-A5F6-3055D0D62D96}" destId="{9701B772-ED95-C244-A01F-90F11DBAD8E3}" srcOrd="1" destOrd="0" presId="urn:microsoft.com/office/officeart/2005/8/layout/gear1"/>
    <dgm:cxn modelId="{5B9C0A15-B874-2546-9C4E-E5825B25B20D}" type="presOf" srcId="{428C42FF-CD26-0844-9CEF-7A43C8450032}" destId="{16C76481-8A48-3E4D-BB68-B6707E20573F}" srcOrd="0" destOrd="0" presId="urn:microsoft.com/office/officeart/2005/8/layout/gear1"/>
    <dgm:cxn modelId="{995F9C26-E09F-D44E-8E59-022291772B7F}" type="presOf" srcId="{80E87166-0BED-9E46-A495-7E98D3FBC436}" destId="{0FD5199A-808A-1B43-BE37-C55FBE3F19C5}" srcOrd="0" destOrd="0" presId="urn:microsoft.com/office/officeart/2005/8/layout/gear1"/>
    <dgm:cxn modelId="{7361273D-28D6-0442-9EF5-30D89D491CD2}" type="presOf" srcId="{D249FE22-685B-6E4D-BF65-C9BC2ADE1A6F}" destId="{CA7EC2BB-5D2B-8B42-B686-C9608737E8D1}" srcOrd="1" destOrd="0" presId="urn:microsoft.com/office/officeart/2005/8/layout/gear1"/>
    <dgm:cxn modelId="{C6749556-64A4-CF46-B2A6-F196410B8A4F}" type="presOf" srcId="{39567837-D626-604D-AF8E-F1F79472388A}" destId="{0FA53E89-4C4A-2946-AF26-D64FF2AADA38}" srcOrd="0" destOrd="0" presId="urn:microsoft.com/office/officeart/2005/8/layout/gear1"/>
    <dgm:cxn modelId="{C0A6A85A-98AE-3A40-9D71-FD79901B992A}" srcId="{B2325D28-42B3-A943-999B-82D48549F39D}" destId="{39567837-D626-604D-AF8E-F1F79472388A}" srcOrd="0" destOrd="0" parTransId="{2D6DDD75-88C9-D84B-8F70-960C4A399C9B}" sibTransId="{80E87166-0BED-9E46-A495-7E98D3FBC436}"/>
    <dgm:cxn modelId="{0BC1D960-AFD0-004B-974F-B06E7E3A8C37}" srcId="{B2325D28-42B3-A943-999B-82D48549F39D}" destId="{D249FE22-685B-6E4D-BF65-C9BC2ADE1A6F}" srcOrd="2" destOrd="0" parTransId="{28EFFB09-2ADA-9146-BEC7-42E167B642C6}" sibTransId="{5A41090C-016C-2D4D-9AD8-531BC6C4F715}"/>
    <dgm:cxn modelId="{F3F99170-ED70-2643-80BF-6887FE2B3BCD}" type="presOf" srcId="{D249FE22-685B-6E4D-BF65-C9BC2ADE1A6F}" destId="{2880E817-CE9A-924B-9F75-FACCC09B661D}" srcOrd="3" destOrd="0" presId="urn:microsoft.com/office/officeart/2005/8/layout/gear1"/>
    <dgm:cxn modelId="{3A2996A4-BF07-FD49-98A3-765F6B79BABE}" type="presOf" srcId="{0EF2C3E4-5C44-F54F-A5F6-3055D0D62D96}" destId="{213E484E-DB88-264B-8315-D2A5CDAFD469}" srcOrd="0" destOrd="0" presId="urn:microsoft.com/office/officeart/2005/8/layout/gear1"/>
    <dgm:cxn modelId="{E43F52A7-1848-3A45-BD3A-1E1BFAF8D780}" type="presOf" srcId="{D249FE22-685B-6E4D-BF65-C9BC2ADE1A6F}" destId="{D7850E33-268F-594D-8FB4-18C2D17089D4}" srcOrd="0" destOrd="0" presId="urn:microsoft.com/office/officeart/2005/8/layout/gear1"/>
    <dgm:cxn modelId="{DCAF83C2-5880-6541-8B38-55F4DFB1684E}" type="presOf" srcId="{5A41090C-016C-2D4D-9AD8-531BC6C4F715}" destId="{82AD6287-46DF-C041-9E81-78586229FFB5}" srcOrd="0" destOrd="0" presId="urn:microsoft.com/office/officeart/2005/8/layout/gear1"/>
    <dgm:cxn modelId="{D06E5ACF-B470-4844-8D83-C12315B915C0}" srcId="{B2325D28-42B3-A943-999B-82D48549F39D}" destId="{0EF2C3E4-5C44-F54F-A5F6-3055D0D62D96}" srcOrd="1" destOrd="0" parTransId="{8B85387C-7DBC-5843-A9F1-DDCE84A32CCD}" sibTransId="{428C42FF-CD26-0844-9CEF-7A43C8450032}"/>
    <dgm:cxn modelId="{62B603EC-1168-3043-97BC-5196A8BBE821}" type="presOf" srcId="{D249FE22-685B-6E4D-BF65-C9BC2ADE1A6F}" destId="{B0B9BC3B-7A6D-B042-AED5-E26ABFE25893}" srcOrd="2" destOrd="0" presId="urn:microsoft.com/office/officeart/2005/8/layout/gear1"/>
    <dgm:cxn modelId="{936C49EF-6550-4245-84C7-DC166261DB09}" type="presOf" srcId="{39567837-D626-604D-AF8E-F1F79472388A}" destId="{84E4D069-5119-514F-9390-942F5ABC6C53}" srcOrd="2" destOrd="0" presId="urn:microsoft.com/office/officeart/2005/8/layout/gear1"/>
    <dgm:cxn modelId="{6D93A7FC-496A-354A-81E7-1E4BB3380D45}" type="presOf" srcId="{0EF2C3E4-5C44-F54F-A5F6-3055D0D62D96}" destId="{D738D14D-FEE3-FB48-9588-39F8E3AD7441}" srcOrd="2" destOrd="0" presId="urn:microsoft.com/office/officeart/2005/8/layout/gear1"/>
    <dgm:cxn modelId="{A459B182-0DC8-1543-B7A1-43AE84C9460A}" type="presParOf" srcId="{856F5362-0109-7447-9B5E-92764B5B7230}" destId="{0FA53E89-4C4A-2946-AF26-D64FF2AADA38}" srcOrd="0" destOrd="0" presId="urn:microsoft.com/office/officeart/2005/8/layout/gear1"/>
    <dgm:cxn modelId="{F64F84AD-BE4F-1F4C-9952-CD3ABCE4E6DB}" type="presParOf" srcId="{856F5362-0109-7447-9B5E-92764B5B7230}" destId="{A0B4DBAD-3CDD-904C-B510-5362B3D6D904}" srcOrd="1" destOrd="0" presId="urn:microsoft.com/office/officeart/2005/8/layout/gear1"/>
    <dgm:cxn modelId="{B7363F41-F651-344A-A92A-1BA211747D67}" type="presParOf" srcId="{856F5362-0109-7447-9B5E-92764B5B7230}" destId="{84E4D069-5119-514F-9390-942F5ABC6C53}" srcOrd="2" destOrd="0" presId="urn:microsoft.com/office/officeart/2005/8/layout/gear1"/>
    <dgm:cxn modelId="{06F30BE3-C4AD-7C45-AEC4-9A9BF5E9B810}" type="presParOf" srcId="{856F5362-0109-7447-9B5E-92764B5B7230}" destId="{213E484E-DB88-264B-8315-D2A5CDAFD469}" srcOrd="3" destOrd="0" presId="urn:microsoft.com/office/officeart/2005/8/layout/gear1"/>
    <dgm:cxn modelId="{5B62C219-897D-204A-B372-3B5FC1702EB7}" type="presParOf" srcId="{856F5362-0109-7447-9B5E-92764B5B7230}" destId="{9701B772-ED95-C244-A01F-90F11DBAD8E3}" srcOrd="4" destOrd="0" presId="urn:microsoft.com/office/officeart/2005/8/layout/gear1"/>
    <dgm:cxn modelId="{85C9E623-59DF-4B4B-BCAB-167291C81643}" type="presParOf" srcId="{856F5362-0109-7447-9B5E-92764B5B7230}" destId="{D738D14D-FEE3-FB48-9588-39F8E3AD7441}" srcOrd="5" destOrd="0" presId="urn:microsoft.com/office/officeart/2005/8/layout/gear1"/>
    <dgm:cxn modelId="{F1FAD3E4-9422-D747-AF77-7D1947836036}" type="presParOf" srcId="{856F5362-0109-7447-9B5E-92764B5B7230}" destId="{D7850E33-268F-594D-8FB4-18C2D17089D4}" srcOrd="6" destOrd="0" presId="urn:microsoft.com/office/officeart/2005/8/layout/gear1"/>
    <dgm:cxn modelId="{4B310EDB-76DB-6746-B9D4-4BCC779D7B49}" type="presParOf" srcId="{856F5362-0109-7447-9B5E-92764B5B7230}" destId="{CA7EC2BB-5D2B-8B42-B686-C9608737E8D1}" srcOrd="7" destOrd="0" presId="urn:microsoft.com/office/officeart/2005/8/layout/gear1"/>
    <dgm:cxn modelId="{21E365F5-5090-D548-9B81-CE5FCD585E98}" type="presParOf" srcId="{856F5362-0109-7447-9B5E-92764B5B7230}" destId="{B0B9BC3B-7A6D-B042-AED5-E26ABFE25893}" srcOrd="8" destOrd="0" presId="urn:microsoft.com/office/officeart/2005/8/layout/gear1"/>
    <dgm:cxn modelId="{6A28D8F4-33EC-ED4E-94AF-5DF140F9A327}" type="presParOf" srcId="{856F5362-0109-7447-9B5E-92764B5B7230}" destId="{2880E817-CE9A-924B-9F75-FACCC09B661D}" srcOrd="9" destOrd="0" presId="urn:microsoft.com/office/officeart/2005/8/layout/gear1"/>
    <dgm:cxn modelId="{F158778B-CA85-E246-8E21-E79068D1B18D}" type="presParOf" srcId="{856F5362-0109-7447-9B5E-92764B5B7230}" destId="{0FD5199A-808A-1B43-BE37-C55FBE3F19C5}" srcOrd="10" destOrd="0" presId="urn:microsoft.com/office/officeart/2005/8/layout/gear1"/>
    <dgm:cxn modelId="{DC8D8207-EFE5-9243-A5C4-89D10ED2AB65}" type="presParOf" srcId="{856F5362-0109-7447-9B5E-92764B5B7230}" destId="{16C76481-8A48-3E4D-BB68-B6707E20573F}" srcOrd="11" destOrd="0" presId="urn:microsoft.com/office/officeart/2005/8/layout/gear1"/>
    <dgm:cxn modelId="{C819B80B-F509-F44B-A2D3-158CD0BC310F}" type="presParOf" srcId="{856F5362-0109-7447-9B5E-92764B5B7230}" destId="{82AD6287-46DF-C041-9E81-78586229FFB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0F2E0C-DA0A-384D-BD34-903A60CB2E64}">
      <dsp:nvSpPr>
        <dsp:cNvPr id="0" name=""/>
        <dsp:cNvSpPr/>
      </dsp:nvSpPr>
      <dsp:spPr>
        <a:xfrm>
          <a:off x="1557" y="51911"/>
          <a:ext cx="1719887" cy="755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>
              <a:solidFill>
                <a:srgbClr val="0070C0"/>
              </a:solidFill>
            </a:rPr>
            <a:t>1864</a:t>
          </a:r>
          <a:r>
            <a:rPr lang="zh-TW" altLang="en-US" sz="1600" kern="1200" dirty="0">
              <a:solidFill>
                <a:srgbClr val="0070C0"/>
              </a:solidFill>
            </a:rPr>
            <a:t>年跨跳式</a:t>
          </a:r>
        </a:p>
      </dsp:txBody>
      <dsp:txXfrm>
        <a:off x="1557" y="51911"/>
        <a:ext cx="1719887" cy="503391"/>
      </dsp:txXfrm>
    </dsp:sp>
    <dsp:sp modelId="{6676DB2A-FB06-8145-9FF6-6DA196C029F3}">
      <dsp:nvSpPr>
        <dsp:cNvPr id="0" name=""/>
        <dsp:cNvSpPr/>
      </dsp:nvSpPr>
      <dsp:spPr>
        <a:xfrm>
          <a:off x="202714" y="745663"/>
          <a:ext cx="1837975" cy="1423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1300" kern="1200" dirty="0"/>
            <a:t>1.70m</a:t>
          </a:r>
          <a:endParaRPr lang="zh-TW" alt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300" kern="1200" dirty="0"/>
            <a:t>由英國（羅伯特</a:t>
          </a:r>
          <a:r>
            <a:rPr lang="en-US" altLang="zh-TW" sz="1300" kern="1200" dirty="0"/>
            <a:t>.</a:t>
          </a:r>
          <a:r>
            <a:rPr lang="zh-TW" altLang="en-US" sz="1300" kern="1200" dirty="0"/>
            <a:t>柯奇）創造，第一個男子世界最佳成績</a:t>
          </a:r>
        </a:p>
      </dsp:txBody>
      <dsp:txXfrm>
        <a:off x="244394" y="787343"/>
        <a:ext cx="1754615" cy="1339710"/>
      </dsp:txXfrm>
    </dsp:sp>
    <dsp:sp modelId="{1043FE48-9CBD-2645-932A-5206CDCA510D}">
      <dsp:nvSpPr>
        <dsp:cNvPr id="0" name=""/>
        <dsp:cNvSpPr/>
      </dsp:nvSpPr>
      <dsp:spPr>
        <a:xfrm rot="21525350">
          <a:off x="1808670" y="63332"/>
          <a:ext cx="516012" cy="4282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81000">
              <a:srgbClr val="0070C0"/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000" kern="1200"/>
        </a:p>
      </dsp:txBody>
      <dsp:txXfrm>
        <a:off x="1808685" y="150367"/>
        <a:ext cx="387551" cy="256922"/>
      </dsp:txXfrm>
    </dsp:sp>
    <dsp:sp modelId="{21F1C787-BED0-EF48-8802-49228DD601F7}">
      <dsp:nvSpPr>
        <dsp:cNvPr id="0" name=""/>
        <dsp:cNvSpPr/>
      </dsp:nvSpPr>
      <dsp:spPr>
        <a:xfrm>
          <a:off x="2391798" y="0"/>
          <a:ext cx="1719887" cy="7550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617032"/>
                <a:satOff val="-10836"/>
                <a:lumOff val="-196"/>
                <a:alphaOff val="0"/>
                <a:tint val="50000"/>
                <a:satMod val="300000"/>
              </a:schemeClr>
            </a:gs>
            <a:gs pos="35000">
              <a:schemeClr val="accent3">
                <a:hueOff val="-617032"/>
                <a:satOff val="-10836"/>
                <a:lumOff val="-196"/>
                <a:alphaOff val="0"/>
                <a:tint val="37000"/>
                <a:satMod val="300000"/>
              </a:schemeClr>
            </a:gs>
            <a:gs pos="100000">
              <a:schemeClr val="accent3">
                <a:hueOff val="-617032"/>
                <a:satOff val="-10836"/>
                <a:lumOff val="-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>
              <a:solidFill>
                <a:srgbClr val="0070C0"/>
              </a:solidFill>
            </a:rPr>
            <a:t>1887</a:t>
          </a:r>
          <a:r>
            <a:rPr lang="zh-TW" altLang="en-US" sz="1600" kern="1200" dirty="0">
              <a:solidFill>
                <a:srgbClr val="0070C0"/>
              </a:solidFill>
            </a:rPr>
            <a:t>年剪式雛形</a:t>
          </a:r>
        </a:p>
      </dsp:txBody>
      <dsp:txXfrm>
        <a:off x="2391798" y="0"/>
        <a:ext cx="1719887" cy="503391"/>
      </dsp:txXfrm>
    </dsp:sp>
    <dsp:sp modelId="{B372D502-8CE6-B34B-9139-DEF1761ED3ED}">
      <dsp:nvSpPr>
        <dsp:cNvPr id="0" name=""/>
        <dsp:cNvSpPr/>
      </dsp:nvSpPr>
      <dsp:spPr>
        <a:xfrm>
          <a:off x="2717371" y="676157"/>
          <a:ext cx="1952623" cy="1481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617032"/>
              <a:satOff val="-10836"/>
              <a:lumOff val="-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zh-TW" sz="1600" kern="1200" dirty="0"/>
            <a:t>1895</a:t>
          </a:r>
          <a:r>
            <a:rPr lang="zh-TW" altLang="en-US" sz="1600" kern="1200" dirty="0"/>
            <a:t>年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600" kern="1200" dirty="0"/>
            <a:t>美國人最先以剪式跳越</a:t>
          </a:r>
          <a:r>
            <a:rPr lang="en-US" altLang="zh-TW" sz="1600" kern="1200" dirty="0"/>
            <a:t>1.95m</a:t>
          </a:r>
          <a:endParaRPr lang="zh-TW" altLang="en-US" sz="1600" kern="1200" dirty="0"/>
        </a:p>
      </dsp:txBody>
      <dsp:txXfrm>
        <a:off x="2760771" y="719557"/>
        <a:ext cx="1865823" cy="1394973"/>
      </dsp:txXfrm>
    </dsp:sp>
    <dsp:sp modelId="{E36D8BBF-308A-6E40-8432-69A0892EA2E7}">
      <dsp:nvSpPr>
        <dsp:cNvPr id="0" name=""/>
        <dsp:cNvSpPr/>
      </dsp:nvSpPr>
      <dsp:spPr>
        <a:xfrm>
          <a:off x="4225957" y="37594"/>
          <a:ext cx="517315" cy="4282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70000">
              <a:schemeClr val="accent2"/>
            </a:gs>
            <a:gs pos="44000">
              <a:schemeClr val="accent3">
                <a:hueOff val="-1234063"/>
                <a:satOff val="-21671"/>
                <a:lumOff val="-392"/>
                <a:alphaOff val="0"/>
                <a:tint val="37000"/>
                <a:satMod val="300000"/>
              </a:schemeClr>
            </a:gs>
            <a:gs pos="37000">
              <a:schemeClr val="accent3">
                <a:hueOff val="-1234063"/>
                <a:satOff val="-21671"/>
                <a:lumOff val="-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000" kern="1200"/>
        </a:p>
      </dsp:txBody>
      <dsp:txXfrm>
        <a:off x="4225957" y="123234"/>
        <a:ext cx="388854" cy="256922"/>
      </dsp:txXfrm>
    </dsp:sp>
    <dsp:sp modelId="{E94AEA6F-F3A7-9C40-A193-7C255A9E3F24}">
      <dsp:nvSpPr>
        <dsp:cNvPr id="0" name=""/>
        <dsp:cNvSpPr/>
      </dsp:nvSpPr>
      <dsp:spPr>
        <a:xfrm>
          <a:off x="4835819" y="0"/>
          <a:ext cx="1719887" cy="755087"/>
        </a:xfrm>
        <a:prstGeom prst="roundRect">
          <a:avLst>
            <a:gd name="adj" fmla="val 10000"/>
          </a:avLst>
        </a:prstGeom>
        <a:gradFill rotWithShape="0">
          <a:gsLst>
            <a:gs pos="6000">
              <a:schemeClr val="accent3">
                <a:lumMod val="20000"/>
                <a:lumOff val="80000"/>
              </a:schemeClr>
            </a:gs>
            <a:gs pos="47000">
              <a:schemeClr val="accent3">
                <a:hueOff val="-1234063"/>
                <a:satOff val="-21671"/>
                <a:lumOff val="-392"/>
                <a:alphaOff val="0"/>
                <a:tint val="37000"/>
                <a:satMod val="300000"/>
              </a:schemeClr>
            </a:gs>
            <a:gs pos="100000">
              <a:schemeClr val="accent3">
                <a:hueOff val="-1234063"/>
                <a:satOff val="-21671"/>
                <a:lumOff val="-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>
              <a:solidFill>
                <a:srgbClr val="0070C0"/>
              </a:solidFill>
            </a:rPr>
            <a:t>1912</a:t>
          </a:r>
          <a:r>
            <a:rPr lang="zh-TW" altLang="en-US" sz="1600" kern="1200" dirty="0">
              <a:solidFill>
                <a:srgbClr val="0070C0"/>
              </a:solidFill>
            </a:rPr>
            <a:t>年滾式跳法</a:t>
          </a:r>
        </a:p>
      </dsp:txBody>
      <dsp:txXfrm>
        <a:off x="4835819" y="0"/>
        <a:ext cx="1719887" cy="503391"/>
      </dsp:txXfrm>
    </dsp:sp>
    <dsp:sp modelId="{38A9CD0D-B5EF-6D49-ABF0-478D54AE200B}">
      <dsp:nvSpPr>
        <dsp:cNvPr id="0" name=""/>
        <dsp:cNvSpPr/>
      </dsp:nvSpPr>
      <dsp:spPr>
        <a:xfrm>
          <a:off x="5256726" y="624381"/>
          <a:ext cx="2121344" cy="15498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-1234063"/>
              <a:satOff val="-21671"/>
              <a:lumOff val="-3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600" kern="1200" dirty="0"/>
            <a:t>滾式跳法越過</a:t>
          </a:r>
          <a:r>
            <a:rPr lang="en-US" altLang="zh-TW" sz="1600" kern="1200" dirty="0"/>
            <a:t>2.00m</a:t>
          </a:r>
          <a:r>
            <a:rPr lang="zh-TW" altLang="en-US" sz="1600" kern="1200" dirty="0"/>
            <a:t>橫杆，締造第一個男子跳高正式世界紀錄</a:t>
          </a:r>
        </a:p>
      </dsp:txBody>
      <dsp:txXfrm>
        <a:off x="5302119" y="669774"/>
        <a:ext cx="2030558" cy="1459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C77149-A213-2A40-973C-E85D370CB9BB}">
      <dsp:nvSpPr>
        <dsp:cNvPr id="0" name=""/>
        <dsp:cNvSpPr/>
      </dsp:nvSpPr>
      <dsp:spPr>
        <a:xfrm>
          <a:off x="31125" y="39917"/>
          <a:ext cx="1732973" cy="784060"/>
        </a:xfrm>
        <a:prstGeom prst="roundRect">
          <a:avLst>
            <a:gd name="adj" fmla="val 10000"/>
          </a:avLst>
        </a:prstGeom>
        <a:gradFill rotWithShape="0">
          <a:gsLst>
            <a:gs pos="44000">
              <a:schemeClr val="accent3">
                <a:lumMod val="40000"/>
                <a:lumOff val="60000"/>
              </a:schemeClr>
            </a:gs>
            <a:gs pos="68000">
              <a:schemeClr val="accent3">
                <a:lumMod val="20000"/>
                <a:lumOff val="80000"/>
              </a:schemeClr>
            </a:gs>
          </a:gsLst>
          <a:lin ang="16200000" scaled="0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>
              <a:solidFill>
                <a:srgbClr val="0070C0"/>
              </a:solidFill>
            </a:rPr>
            <a:t>1936</a:t>
          </a:r>
          <a:r>
            <a:rPr lang="zh-TW" altLang="en-US" sz="1600" kern="1200" dirty="0">
              <a:solidFill>
                <a:srgbClr val="0070C0"/>
              </a:solidFill>
            </a:rPr>
            <a:t>年腹滾式</a:t>
          </a:r>
        </a:p>
      </dsp:txBody>
      <dsp:txXfrm>
        <a:off x="31125" y="39917"/>
        <a:ext cx="1732973" cy="275158"/>
      </dsp:txXfrm>
    </dsp:sp>
    <dsp:sp modelId="{B90B4049-90A6-9E45-8BF4-A9897A41C7EF}">
      <dsp:nvSpPr>
        <dsp:cNvPr id="0" name=""/>
        <dsp:cNvSpPr/>
      </dsp:nvSpPr>
      <dsp:spPr>
        <a:xfrm>
          <a:off x="175874" y="788486"/>
          <a:ext cx="2042263" cy="1444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600" kern="1200" dirty="0"/>
            <a:t>腹滾式創造</a:t>
          </a:r>
          <a:r>
            <a:rPr lang="en-US" altLang="zh-TW" sz="1600" kern="1200" dirty="0"/>
            <a:t>2.07m</a:t>
          </a:r>
          <a:r>
            <a:rPr lang="zh-TW" altLang="en-US" sz="1600" kern="1200" dirty="0"/>
            <a:t>世界紀錄</a:t>
          </a:r>
        </a:p>
      </dsp:txBody>
      <dsp:txXfrm>
        <a:off x="218183" y="830795"/>
        <a:ext cx="1957645" cy="13599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10749-7587-4041-A581-CC6A411BC889}">
      <dsp:nvSpPr>
        <dsp:cNvPr id="0" name=""/>
        <dsp:cNvSpPr/>
      </dsp:nvSpPr>
      <dsp:spPr>
        <a:xfrm>
          <a:off x="0" y="68060"/>
          <a:ext cx="48850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lumMod val="20000"/>
              <a:lumOff val="8000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8E85D-BCAA-B141-A9F7-19C68934DDDA}">
      <dsp:nvSpPr>
        <dsp:cNvPr id="0" name=""/>
        <dsp:cNvSpPr/>
      </dsp:nvSpPr>
      <dsp:spPr>
        <a:xfrm>
          <a:off x="0" y="1042"/>
          <a:ext cx="977005" cy="2133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100" kern="1200" dirty="0"/>
            <a:t>背向式</a:t>
          </a:r>
        </a:p>
      </dsp:txBody>
      <dsp:txXfrm>
        <a:off x="0" y="1042"/>
        <a:ext cx="977005" cy="2133649"/>
      </dsp:txXfrm>
    </dsp:sp>
    <dsp:sp modelId="{2F4050A5-B951-A741-A164-F7CAB5ACADAD}">
      <dsp:nvSpPr>
        <dsp:cNvPr id="0" name=""/>
        <dsp:cNvSpPr/>
      </dsp:nvSpPr>
      <dsp:spPr>
        <a:xfrm>
          <a:off x="1050281" y="34381"/>
          <a:ext cx="3834746" cy="66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/>
            <a:t>1968</a:t>
          </a:r>
          <a:r>
            <a:rPr lang="zh-TW" altLang="en-US" sz="1600" kern="1200" dirty="0"/>
            <a:t>年第</a:t>
          </a:r>
          <a:r>
            <a:rPr lang="en-US" altLang="zh-TW" sz="1600" kern="1200" dirty="0"/>
            <a:t>19</a:t>
          </a:r>
          <a:r>
            <a:rPr lang="zh-TW" altLang="en-US" sz="1600" kern="1200" dirty="0"/>
            <a:t>屆奧運，背向式出現</a:t>
          </a:r>
        </a:p>
      </dsp:txBody>
      <dsp:txXfrm>
        <a:off x="1050281" y="34381"/>
        <a:ext cx="3834746" cy="666765"/>
      </dsp:txXfrm>
    </dsp:sp>
    <dsp:sp modelId="{2ADC895C-3997-574E-BF05-0EC6E9F8A155}">
      <dsp:nvSpPr>
        <dsp:cNvPr id="0" name=""/>
        <dsp:cNvSpPr/>
      </dsp:nvSpPr>
      <dsp:spPr>
        <a:xfrm>
          <a:off x="977005" y="701146"/>
          <a:ext cx="39080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FF193-231A-594E-AAE8-1405D822C644}">
      <dsp:nvSpPr>
        <dsp:cNvPr id="0" name=""/>
        <dsp:cNvSpPr/>
      </dsp:nvSpPr>
      <dsp:spPr>
        <a:xfrm>
          <a:off x="1050281" y="734484"/>
          <a:ext cx="3834746" cy="66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/>
            <a:t>美國選手佛斯貝利</a:t>
          </a:r>
          <a:r>
            <a:rPr lang="en-US" altLang="zh-TW" sz="1600" kern="1200" dirty="0"/>
            <a:t>,</a:t>
          </a:r>
          <a:r>
            <a:rPr lang="zh-TW" altLang="en-US" sz="1600" kern="1200" dirty="0"/>
            <a:t>以弧線助跑、背向過杆，越過</a:t>
          </a:r>
          <a:r>
            <a:rPr lang="en-US" altLang="zh-TW" sz="1600" kern="1200" dirty="0"/>
            <a:t>2.24m</a:t>
          </a:r>
          <a:r>
            <a:rPr lang="zh-TW" altLang="en-US" sz="1600" kern="1200" dirty="0"/>
            <a:t>奪冠</a:t>
          </a:r>
          <a:endParaRPr lang="en-US" altLang="zh-TW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 dirty="0"/>
        </a:p>
      </dsp:txBody>
      <dsp:txXfrm>
        <a:off x="1050281" y="734484"/>
        <a:ext cx="3834746" cy="666765"/>
      </dsp:txXfrm>
    </dsp:sp>
    <dsp:sp modelId="{3EB6AC2E-DDFD-A249-AC59-DF2F551121DB}">
      <dsp:nvSpPr>
        <dsp:cNvPr id="0" name=""/>
        <dsp:cNvSpPr/>
      </dsp:nvSpPr>
      <dsp:spPr>
        <a:xfrm>
          <a:off x="977005" y="1401250"/>
          <a:ext cx="39080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91970-EE1B-C944-B122-19FDA1F5B8CF}">
      <dsp:nvSpPr>
        <dsp:cNvPr id="0" name=""/>
        <dsp:cNvSpPr/>
      </dsp:nvSpPr>
      <dsp:spPr>
        <a:xfrm>
          <a:off x="1050281" y="1434588"/>
          <a:ext cx="3834746" cy="66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/>
            <a:t>促使深入研究，推動背向式在各國全面採用，成為主流</a:t>
          </a:r>
        </a:p>
      </dsp:txBody>
      <dsp:txXfrm>
        <a:off x="1050281" y="1434588"/>
        <a:ext cx="3834746" cy="666765"/>
      </dsp:txXfrm>
    </dsp:sp>
    <dsp:sp modelId="{B62F532B-34A3-5F42-B091-082070E11CD7}">
      <dsp:nvSpPr>
        <dsp:cNvPr id="0" name=""/>
        <dsp:cNvSpPr/>
      </dsp:nvSpPr>
      <dsp:spPr>
        <a:xfrm>
          <a:off x="977005" y="2101353"/>
          <a:ext cx="39080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F3909-CE0F-B445-B589-B1135B0FEF6E}">
      <dsp:nvSpPr>
        <dsp:cNvPr id="0" name=""/>
        <dsp:cNvSpPr/>
      </dsp:nvSpPr>
      <dsp:spPr>
        <a:xfrm>
          <a:off x="2948" y="453348"/>
          <a:ext cx="1379962" cy="13338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>
              <a:solidFill>
                <a:schemeClr val="accent2">
                  <a:lumMod val="50000"/>
                </a:schemeClr>
              </a:solidFill>
            </a:rPr>
            <a:t>速度</a:t>
          </a:r>
        </a:p>
      </dsp:txBody>
      <dsp:txXfrm>
        <a:off x="205039" y="648688"/>
        <a:ext cx="975780" cy="943188"/>
      </dsp:txXfrm>
    </dsp:sp>
    <dsp:sp modelId="{84DF2648-F7D7-2240-B1DA-1FC51C4A477D}">
      <dsp:nvSpPr>
        <dsp:cNvPr id="0" name=""/>
        <dsp:cNvSpPr/>
      </dsp:nvSpPr>
      <dsp:spPr>
        <a:xfrm>
          <a:off x="1442661" y="906887"/>
          <a:ext cx="426790" cy="42679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700" kern="1200"/>
        </a:p>
      </dsp:txBody>
      <dsp:txXfrm>
        <a:off x="1499232" y="1070091"/>
        <a:ext cx="313648" cy="100382"/>
      </dsp:txXfrm>
    </dsp:sp>
    <dsp:sp modelId="{97BF51CA-D6F1-AD46-8F03-47C9E3E50789}">
      <dsp:nvSpPr>
        <dsp:cNvPr id="0" name=""/>
        <dsp:cNvSpPr/>
      </dsp:nvSpPr>
      <dsp:spPr>
        <a:xfrm>
          <a:off x="1929202" y="452910"/>
          <a:ext cx="1320115" cy="13347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>
              <a:solidFill>
                <a:schemeClr val="accent2">
                  <a:lumMod val="50000"/>
                </a:schemeClr>
              </a:solidFill>
            </a:rPr>
            <a:t>力量</a:t>
          </a:r>
        </a:p>
      </dsp:txBody>
      <dsp:txXfrm>
        <a:off x="2122528" y="648379"/>
        <a:ext cx="933463" cy="943806"/>
      </dsp:txXfrm>
    </dsp:sp>
    <dsp:sp modelId="{BB7C16AA-E2C2-7145-9C6A-50153D74CD09}">
      <dsp:nvSpPr>
        <dsp:cNvPr id="0" name=""/>
        <dsp:cNvSpPr/>
      </dsp:nvSpPr>
      <dsp:spPr>
        <a:xfrm>
          <a:off x="3309069" y="906887"/>
          <a:ext cx="426790" cy="426790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700" kern="1200"/>
        </a:p>
      </dsp:txBody>
      <dsp:txXfrm>
        <a:off x="3365640" y="1070091"/>
        <a:ext cx="313648" cy="100382"/>
      </dsp:txXfrm>
    </dsp:sp>
    <dsp:sp modelId="{1D5067FE-942F-9641-9871-212956AD5854}">
      <dsp:nvSpPr>
        <dsp:cNvPr id="0" name=""/>
        <dsp:cNvSpPr/>
      </dsp:nvSpPr>
      <dsp:spPr>
        <a:xfrm>
          <a:off x="3795610" y="453348"/>
          <a:ext cx="1379962" cy="13338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>
              <a:solidFill>
                <a:schemeClr val="accent2">
                  <a:lumMod val="50000"/>
                </a:schemeClr>
              </a:solidFill>
            </a:rPr>
            <a:t>專項技術能力</a:t>
          </a:r>
        </a:p>
      </dsp:txBody>
      <dsp:txXfrm>
        <a:off x="3997701" y="648688"/>
        <a:ext cx="975780" cy="943188"/>
      </dsp:txXfrm>
    </dsp:sp>
    <dsp:sp modelId="{66CB5C4B-552C-804E-B241-F8E5AAB3EC6D}">
      <dsp:nvSpPr>
        <dsp:cNvPr id="0" name=""/>
        <dsp:cNvSpPr/>
      </dsp:nvSpPr>
      <dsp:spPr>
        <a:xfrm>
          <a:off x="5235323" y="906887"/>
          <a:ext cx="426790" cy="426790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700" kern="1200"/>
        </a:p>
      </dsp:txBody>
      <dsp:txXfrm>
        <a:off x="5291894" y="994806"/>
        <a:ext cx="313648" cy="250952"/>
      </dsp:txXfrm>
    </dsp:sp>
    <dsp:sp modelId="{5CE0D782-6B87-F941-89C9-453E6515F5C3}">
      <dsp:nvSpPr>
        <dsp:cNvPr id="0" name=""/>
        <dsp:cNvSpPr/>
      </dsp:nvSpPr>
      <dsp:spPr>
        <a:xfrm>
          <a:off x="5721865" y="465843"/>
          <a:ext cx="1350366" cy="13088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200" kern="1200" dirty="0">
              <a:solidFill>
                <a:schemeClr val="accent2">
                  <a:lumMod val="50000"/>
                </a:schemeClr>
              </a:solidFill>
            </a:rPr>
            <a:t>成績</a:t>
          </a:r>
        </a:p>
      </dsp:txBody>
      <dsp:txXfrm>
        <a:off x="5919622" y="657524"/>
        <a:ext cx="954852" cy="9255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FAB51-EDC5-BE49-93B0-D84EC54883E6}">
      <dsp:nvSpPr>
        <dsp:cNvPr id="0" name=""/>
        <dsp:cNvSpPr/>
      </dsp:nvSpPr>
      <dsp:spPr>
        <a:xfrm>
          <a:off x="1920875" y="904875"/>
          <a:ext cx="2254249" cy="225424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/>
            <a:t>跳遠</a:t>
          </a:r>
        </a:p>
      </dsp:txBody>
      <dsp:txXfrm>
        <a:off x="2251002" y="1235002"/>
        <a:ext cx="1593995" cy="1593995"/>
      </dsp:txXfrm>
    </dsp:sp>
    <dsp:sp modelId="{7B27D6CD-3FB8-C441-89B9-4C411C515F96}">
      <dsp:nvSpPr>
        <dsp:cNvPr id="0" name=""/>
        <dsp:cNvSpPr/>
      </dsp:nvSpPr>
      <dsp:spPr>
        <a:xfrm>
          <a:off x="2484437" y="402"/>
          <a:ext cx="1127124" cy="1127124"/>
        </a:xfrm>
        <a:prstGeom prst="ellipse">
          <a:avLst/>
        </a:prstGeom>
        <a:solidFill>
          <a:schemeClr val="accent3">
            <a:alpha val="50000"/>
            <a:hueOff val="-205677"/>
            <a:satOff val="-3612"/>
            <a:lumOff val="-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速度</a:t>
          </a:r>
        </a:p>
      </dsp:txBody>
      <dsp:txXfrm>
        <a:off x="2649500" y="165465"/>
        <a:ext cx="796998" cy="796998"/>
      </dsp:txXfrm>
    </dsp:sp>
    <dsp:sp modelId="{28DB3B3F-E6C2-3747-BDCB-70A27162F5BE}">
      <dsp:nvSpPr>
        <dsp:cNvPr id="0" name=""/>
        <dsp:cNvSpPr/>
      </dsp:nvSpPr>
      <dsp:spPr>
        <a:xfrm>
          <a:off x="3755793" y="734419"/>
          <a:ext cx="1127124" cy="1127124"/>
        </a:xfrm>
        <a:prstGeom prst="ellipse">
          <a:avLst/>
        </a:prstGeom>
        <a:solidFill>
          <a:schemeClr val="accent3">
            <a:alpha val="50000"/>
            <a:hueOff val="-411354"/>
            <a:satOff val="-7224"/>
            <a:lumOff val="-1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爆發力</a:t>
          </a:r>
        </a:p>
      </dsp:txBody>
      <dsp:txXfrm>
        <a:off x="3920856" y="899482"/>
        <a:ext cx="796998" cy="796998"/>
      </dsp:txXfrm>
    </dsp:sp>
    <dsp:sp modelId="{4B6598FE-06FD-104B-B99B-C117A7ECF0CA}">
      <dsp:nvSpPr>
        <dsp:cNvPr id="0" name=""/>
        <dsp:cNvSpPr/>
      </dsp:nvSpPr>
      <dsp:spPr>
        <a:xfrm>
          <a:off x="3755793" y="2202455"/>
          <a:ext cx="1127124" cy="1127124"/>
        </a:xfrm>
        <a:prstGeom prst="ellipse">
          <a:avLst/>
        </a:prstGeom>
        <a:solidFill>
          <a:schemeClr val="accent3">
            <a:alpha val="50000"/>
            <a:hueOff val="-617032"/>
            <a:satOff val="-10836"/>
            <a:lumOff val="-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彈性</a:t>
          </a:r>
        </a:p>
      </dsp:txBody>
      <dsp:txXfrm>
        <a:off x="3920856" y="2367518"/>
        <a:ext cx="796998" cy="796998"/>
      </dsp:txXfrm>
    </dsp:sp>
    <dsp:sp modelId="{34712E5A-814E-6546-8A97-A432CCA9C486}">
      <dsp:nvSpPr>
        <dsp:cNvPr id="0" name=""/>
        <dsp:cNvSpPr/>
      </dsp:nvSpPr>
      <dsp:spPr>
        <a:xfrm>
          <a:off x="2484437" y="2936472"/>
          <a:ext cx="1127124" cy="1127124"/>
        </a:xfrm>
        <a:prstGeom prst="ellipse">
          <a:avLst/>
        </a:prstGeom>
        <a:solidFill>
          <a:schemeClr val="accent3">
            <a:alpha val="50000"/>
            <a:hueOff val="-822709"/>
            <a:satOff val="-14447"/>
            <a:lumOff val="-2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敏捷</a:t>
          </a:r>
        </a:p>
      </dsp:txBody>
      <dsp:txXfrm>
        <a:off x="2649500" y="3101535"/>
        <a:ext cx="796998" cy="796998"/>
      </dsp:txXfrm>
    </dsp:sp>
    <dsp:sp modelId="{9540F8AC-0161-EA45-9687-7F751882092C}">
      <dsp:nvSpPr>
        <dsp:cNvPr id="0" name=""/>
        <dsp:cNvSpPr/>
      </dsp:nvSpPr>
      <dsp:spPr>
        <a:xfrm>
          <a:off x="1213081" y="2202455"/>
          <a:ext cx="1127124" cy="1127124"/>
        </a:xfrm>
        <a:prstGeom prst="ellipse">
          <a:avLst/>
        </a:prstGeom>
        <a:solidFill>
          <a:schemeClr val="accent3">
            <a:alpha val="50000"/>
            <a:hueOff val="-1028386"/>
            <a:satOff val="-18059"/>
            <a:lumOff val="-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協調性</a:t>
          </a:r>
        </a:p>
      </dsp:txBody>
      <dsp:txXfrm>
        <a:off x="1378144" y="2367518"/>
        <a:ext cx="796998" cy="796998"/>
      </dsp:txXfrm>
    </dsp:sp>
    <dsp:sp modelId="{15668AEE-4FD8-274A-BCBF-05120400A1BD}">
      <dsp:nvSpPr>
        <dsp:cNvPr id="0" name=""/>
        <dsp:cNvSpPr/>
      </dsp:nvSpPr>
      <dsp:spPr>
        <a:xfrm>
          <a:off x="1213081" y="734419"/>
          <a:ext cx="1127124" cy="1127124"/>
        </a:xfrm>
        <a:prstGeom prst="ellipse">
          <a:avLst/>
        </a:prstGeom>
        <a:solidFill>
          <a:schemeClr val="accent3">
            <a:alpha val="50000"/>
            <a:hueOff val="-1234063"/>
            <a:satOff val="-2167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力量</a:t>
          </a:r>
        </a:p>
      </dsp:txBody>
      <dsp:txXfrm>
        <a:off x="1378144" y="899482"/>
        <a:ext cx="796998" cy="7969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4A58E-E28D-DB4A-8622-35D871895F08}">
      <dsp:nvSpPr>
        <dsp:cNvPr id="0" name=""/>
        <dsp:cNvSpPr/>
      </dsp:nvSpPr>
      <dsp:spPr>
        <a:xfrm rot="5400000">
          <a:off x="939049" y="871846"/>
          <a:ext cx="675621" cy="7691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630B8-0D37-D147-846E-839F27390482}">
      <dsp:nvSpPr>
        <dsp:cNvPr id="0" name=""/>
        <dsp:cNvSpPr/>
      </dsp:nvSpPr>
      <dsp:spPr>
        <a:xfrm>
          <a:off x="894242" y="165762"/>
          <a:ext cx="1137349" cy="796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kern="1200" dirty="0"/>
            <a:t>助跑</a:t>
          </a:r>
        </a:p>
      </dsp:txBody>
      <dsp:txXfrm>
        <a:off x="933112" y="204632"/>
        <a:ext cx="1059609" cy="718367"/>
      </dsp:txXfrm>
    </dsp:sp>
    <dsp:sp modelId="{AD9D4D70-68AA-2345-969A-05B60D8732F8}">
      <dsp:nvSpPr>
        <dsp:cNvPr id="0" name=""/>
        <dsp:cNvSpPr/>
      </dsp:nvSpPr>
      <dsp:spPr>
        <a:xfrm>
          <a:off x="300794" y="3073435"/>
          <a:ext cx="5238737" cy="1445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TW" altLang="en-US" sz="2000" kern="1200" dirty="0"/>
        </a:p>
      </dsp:txBody>
      <dsp:txXfrm>
        <a:off x="300794" y="3073435"/>
        <a:ext cx="5238737" cy="1445714"/>
      </dsp:txXfrm>
    </dsp:sp>
    <dsp:sp modelId="{27DC5178-BE02-2E47-8823-3062EB0EEB76}">
      <dsp:nvSpPr>
        <dsp:cNvPr id="0" name=""/>
        <dsp:cNvSpPr/>
      </dsp:nvSpPr>
      <dsp:spPr>
        <a:xfrm rot="5400000">
          <a:off x="1592217" y="2266017"/>
          <a:ext cx="675621" cy="7691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95772-0892-AE4D-B1B2-A71F5B18F645}">
      <dsp:nvSpPr>
        <dsp:cNvPr id="0" name=""/>
        <dsp:cNvSpPr/>
      </dsp:nvSpPr>
      <dsp:spPr>
        <a:xfrm>
          <a:off x="1363457" y="1511765"/>
          <a:ext cx="1137349" cy="796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kern="1200" dirty="0"/>
            <a:t>起跳</a:t>
          </a:r>
        </a:p>
      </dsp:txBody>
      <dsp:txXfrm>
        <a:off x="1402327" y="1550635"/>
        <a:ext cx="1059609" cy="718367"/>
      </dsp:txXfrm>
    </dsp:sp>
    <dsp:sp modelId="{1787B69E-96BC-D14E-AA70-509E46AD1508}">
      <dsp:nvSpPr>
        <dsp:cNvPr id="0" name=""/>
        <dsp:cNvSpPr/>
      </dsp:nvSpPr>
      <dsp:spPr>
        <a:xfrm>
          <a:off x="2946069" y="1495055"/>
          <a:ext cx="3640844" cy="6434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TW" altLang="en-US" sz="2000" kern="1200" dirty="0"/>
        </a:p>
      </dsp:txBody>
      <dsp:txXfrm>
        <a:off x="2946069" y="1495055"/>
        <a:ext cx="3640844" cy="643449"/>
      </dsp:txXfrm>
    </dsp:sp>
    <dsp:sp modelId="{860CE0CD-C73A-9A45-8D46-2D0D79A9A7C8}">
      <dsp:nvSpPr>
        <dsp:cNvPr id="0" name=""/>
        <dsp:cNvSpPr/>
      </dsp:nvSpPr>
      <dsp:spPr>
        <a:xfrm rot="5400000">
          <a:off x="2399587" y="3603558"/>
          <a:ext cx="675621" cy="7691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FE955-7ACE-4945-9C90-FFC0BCEE3254}">
      <dsp:nvSpPr>
        <dsp:cNvPr id="0" name=""/>
        <dsp:cNvSpPr/>
      </dsp:nvSpPr>
      <dsp:spPr>
        <a:xfrm>
          <a:off x="2187766" y="2791006"/>
          <a:ext cx="1137349" cy="796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kern="1200" dirty="0"/>
            <a:t>騰空</a:t>
          </a:r>
        </a:p>
      </dsp:txBody>
      <dsp:txXfrm>
        <a:off x="2226636" y="2829876"/>
        <a:ext cx="1059609" cy="718367"/>
      </dsp:txXfrm>
    </dsp:sp>
    <dsp:sp modelId="{777E3CC3-72F5-4A40-963E-DF0FFE935966}">
      <dsp:nvSpPr>
        <dsp:cNvPr id="0" name=""/>
        <dsp:cNvSpPr/>
      </dsp:nvSpPr>
      <dsp:spPr>
        <a:xfrm>
          <a:off x="3534690" y="2616877"/>
          <a:ext cx="2567255" cy="970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1400" kern="1200" dirty="0"/>
            <a:t>走步式、挺身式、蹲踞式</a:t>
          </a:r>
        </a:p>
      </dsp:txBody>
      <dsp:txXfrm>
        <a:off x="3534690" y="2616877"/>
        <a:ext cx="2567255" cy="970237"/>
      </dsp:txXfrm>
    </dsp:sp>
    <dsp:sp modelId="{236926D7-3E9B-4C4C-AF7D-E20C3DDE23B0}">
      <dsp:nvSpPr>
        <dsp:cNvPr id="0" name=""/>
        <dsp:cNvSpPr/>
      </dsp:nvSpPr>
      <dsp:spPr>
        <a:xfrm>
          <a:off x="3069809" y="3723042"/>
          <a:ext cx="1137349" cy="79610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500" kern="1200" dirty="0"/>
            <a:t>落地</a:t>
          </a:r>
        </a:p>
      </dsp:txBody>
      <dsp:txXfrm>
        <a:off x="3108679" y="3761912"/>
        <a:ext cx="1059609" cy="7183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53E89-4C4A-2946-AF26-D64FF2AADA38}">
      <dsp:nvSpPr>
        <dsp:cNvPr id="0" name=""/>
        <dsp:cNvSpPr/>
      </dsp:nvSpPr>
      <dsp:spPr>
        <a:xfrm>
          <a:off x="3083515" y="2253016"/>
          <a:ext cx="2753686" cy="275368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身體素質、能力的建立</a:t>
          </a:r>
        </a:p>
      </dsp:txBody>
      <dsp:txXfrm>
        <a:off x="3637128" y="2898054"/>
        <a:ext cx="1646460" cy="1415451"/>
      </dsp:txXfrm>
    </dsp:sp>
    <dsp:sp modelId="{213E484E-DB88-264B-8315-D2A5CDAFD469}">
      <dsp:nvSpPr>
        <dsp:cNvPr id="0" name=""/>
        <dsp:cNvSpPr/>
      </dsp:nvSpPr>
      <dsp:spPr>
        <a:xfrm>
          <a:off x="1481370" y="1602144"/>
          <a:ext cx="2002681" cy="2002681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專項</a:t>
          </a:r>
          <a:endParaRPr lang="en-US" altLang="zh-TW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速度</a:t>
          </a:r>
        </a:p>
      </dsp:txBody>
      <dsp:txXfrm>
        <a:off x="1985551" y="2109372"/>
        <a:ext cx="994319" cy="988225"/>
      </dsp:txXfrm>
    </dsp:sp>
    <dsp:sp modelId="{D7850E33-268F-594D-8FB4-18C2D17089D4}">
      <dsp:nvSpPr>
        <dsp:cNvPr id="0" name=""/>
        <dsp:cNvSpPr/>
      </dsp:nvSpPr>
      <dsp:spPr>
        <a:xfrm rot="20700000">
          <a:off x="2603076" y="220499"/>
          <a:ext cx="1962218" cy="1962218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900" kern="1200" dirty="0"/>
            <a:t>專項力量與輔助</a:t>
          </a:r>
        </a:p>
      </dsp:txBody>
      <dsp:txXfrm rot="-20700000">
        <a:off x="3033448" y="650871"/>
        <a:ext cx="1101474" cy="1101474"/>
      </dsp:txXfrm>
    </dsp:sp>
    <dsp:sp modelId="{0FD5199A-808A-1B43-BE37-C55FBE3F19C5}">
      <dsp:nvSpPr>
        <dsp:cNvPr id="0" name=""/>
        <dsp:cNvSpPr/>
      </dsp:nvSpPr>
      <dsp:spPr>
        <a:xfrm>
          <a:off x="2880796" y="1832340"/>
          <a:ext cx="3524718" cy="3524718"/>
        </a:xfrm>
        <a:prstGeom prst="circularArrow">
          <a:avLst>
            <a:gd name="adj1" fmla="val 4687"/>
            <a:gd name="adj2" fmla="val 299029"/>
            <a:gd name="adj3" fmla="val 2532659"/>
            <a:gd name="adj4" fmla="val 15826192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76481-8A48-3E4D-BB68-B6707E20573F}">
      <dsp:nvSpPr>
        <dsp:cNvPr id="0" name=""/>
        <dsp:cNvSpPr/>
      </dsp:nvSpPr>
      <dsp:spPr>
        <a:xfrm>
          <a:off x="1126699" y="1155540"/>
          <a:ext cx="2560928" cy="256092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D6287-46DF-C041-9E81-78586229FFB5}">
      <dsp:nvSpPr>
        <dsp:cNvPr id="0" name=""/>
        <dsp:cNvSpPr/>
      </dsp:nvSpPr>
      <dsp:spPr>
        <a:xfrm>
          <a:off x="2149195" y="-212786"/>
          <a:ext cx="2761196" cy="27611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rotWithShape="0">
              <a:srgbClr val="000000">
                <a:alpha val="66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4" name="Rectangle 10"/>
          <p:cNvSpPr/>
          <p:nvPr/>
        </p:nvSpPr>
        <p:spPr>
          <a:xfrm>
            <a:off x="1088135" y="1385316"/>
            <a:ext cx="6967730" cy="4087368"/>
          </a:xfrm>
          <a:prstGeom prst="rect">
            <a:avLst/>
          </a:prstGeom>
          <a:ln w="6350" cap="sq">
            <a:solidFill>
              <a:srgbClr val="40404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3794759" y="1267729"/>
            <a:ext cx="1554481" cy="640081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9" name="Group 3"/>
          <p:cNvGrpSpPr/>
          <p:nvPr/>
        </p:nvGrpSpPr>
        <p:grpSpPr>
          <a:xfrm>
            <a:off x="3886200" y="1267730"/>
            <a:ext cx="1371601" cy="548641"/>
            <a:chOff x="0" y="0"/>
            <a:chExt cx="1371600" cy="548640"/>
          </a:xfrm>
        </p:grpSpPr>
        <p:sp>
          <p:nvSpPr>
            <p:cNvPr id="16" name="Straight Connector 16"/>
            <p:cNvSpPr/>
            <p:nvPr/>
          </p:nvSpPr>
          <p:spPr>
            <a:xfrm flipH="1">
              <a:off x="0" y="-1"/>
              <a:ext cx="1" cy="544207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" name="Straight Connector 17"/>
            <p:cNvSpPr/>
            <p:nvPr/>
          </p:nvSpPr>
          <p:spPr>
            <a:xfrm flipH="1">
              <a:off x="1371599" y="-1"/>
              <a:ext cx="1" cy="544207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" name="Straight Connector 18"/>
            <p:cNvSpPr/>
            <p:nvPr/>
          </p:nvSpPr>
          <p:spPr>
            <a:xfrm>
              <a:off x="0" y="548640"/>
              <a:ext cx="1371601" cy="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20" name="标题文本"/>
          <p:cNvSpPr txBox="1">
            <a:spLocks noGrp="1"/>
          </p:cNvSpPr>
          <p:nvPr>
            <p:ph type="title"/>
          </p:nvPr>
        </p:nvSpPr>
        <p:spPr>
          <a:xfrm>
            <a:off x="1171281" y="2091263"/>
            <a:ext cx="6801440" cy="25908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83000"/>
              </a:lnSpc>
              <a:defRPr sz="6200" cap="all" spc="-100"/>
            </a:lvl1pPr>
          </a:lstStyle>
          <a:p>
            <a:r>
              <a:t>标题文本</a:t>
            </a:r>
          </a:p>
        </p:txBody>
      </p:sp>
      <p:sp>
        <p:nvSpPr>
          <p:cNvPr id="21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1171575" y="4682061"/>
            <a:ext cx="6803136" cy="502921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1400" spc="80"/>
            </a:lvl1pPr>
            <a:lvl2pPr marL="0" indent="457200" algn="ctr">
              <a:spcBef>
                <a:spcPts val="0"/>
              </a:spcBef>
              <a:buClrTx/>
              <a:buSzTx/>
              <a:buFontTx/>
              <a:buNone/>
              <a:defRPr sz="1400" spc="80"/>
            </a:lvl2pPr>
            <a:lvl3pPr marL="0" indent="914400" algn="ctr">
              <a:spcBef>
                <a:spcPts val="0"/>
              </a:spcBef>
              <a:buClrTx/>
              <a:buSzTx/>
              <a:buFontTx/>
              <a:buNone/>
              <a:defRPr sz="1400" spc="80"/>
            </a:lvl3pPr>
            <a:lvl4pPr marL="0" indent="1371600" algn="ctr">
              <a:spcBef>
                <a:spcPts val="0"/>
              </a:spcBef>
              <a:buClrTx/>
              <a:buSzTx/>
              <a:buFontTx/>
              <a:buNone/>
              <a:defRPr sz="1400" spc="80"/>
            </a:lvl4pPr>
            <a:lvl5pPr marL="0" indent="1828800" algn="ctr">
              <a:spcBef>
                <a:spcPts val="0"/>
              </a:spcBef>
              <a:buClrTx/>
              <a:buSzTx/>
              <a:buFontTx/>
              <a:buNone/>
              <a:defRPr sz="1400" spc="8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7808271" y="5209539"/>
            <a:ext cx="230831" cy="231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0" name="正文级别 1…"/>
          <p:cNvSpPr txBox="1">
            <a:spLocks noGrp="1"/>
          </p:cNvSpPr>
          <p:nvPr>
            <p:ph type="body" idx="1"/>
          </p:nvPr>
        </p:nvSpPr>
        <p:spPr>
          <a:xfrm>
            <a:off x="731519" y="2103120"/>
            <a:ext cx="7680961" cy="3931921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rotWithShape="0">
              <a:srgbClr val="000000">
                <a:alpha val="66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40" name="Rectangle 23"/>
          <p:cNvSpPr/>
          <p:nvPr/>
        </p:nvSpPr>
        <p:spPr>
          <a:xfrm>
            <a:off x="1088135" y="1385316"/>
            <a:ext cx="6967730" cy="4087368"/>
          </a:xfrm>
          <a:prstGeom prst="rect">
            <a:avLst/>
          </a:prstGeom>
          <a:ln w="6350" cap="sq">
            <a:solidFill>
              <a:srgbClr val="40404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" name="Rectangle 29"/>
          <p:cNvSpPr/>
          <p:nvPr/>
        </p:nvSpPr>
        <p:spPr>
          <a:xfrm>
            <a:off x="3794759" y="1267729"/>
            <a:ext cx="1554481" cy="640081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45" name="Group 30"/>
          <p:cNvGrpSpPr/>
          <p:nvPr/>
        </p:nvGrpSpPr>
        <p:grpSpPr>
          <a:xfrm>
            <a:off x="3886200" y="1267730"/>
            <a:ext cx="1371601" cy="548641"/>
            <a:chOff x="0" y="0"/>
            <a:chExt cx="1371600" cy="548640"/>
          </a:xfrm>
        </p:grpSpPr>
        <p:sp>
          <p:nvSpPr>
            <p:cNvPr id="42" name="Straight Connector 31"/>
            <p:cNvSpPr/>
            <p:nvPr/>
          </p:nvSpPr>
          <p:spPr>
            <a:xfrm flipH="1">
              <a:off x="0" y="-1"/>
              <a:ext cx="1" cy="544207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Straight Connector 32"/>
            <p:cNvSpPr/>
            <p:nvPr/>
          </p:nvSpPr>
          <p:spPr>
            <a:xfrm flipH="1">
              <a:off x="1371599" y="-1"/>
              <a:ext cx="1" cy="544207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4" name="Straight Connector 33"/>
            <p:cNvSpPr/>
            <p:nvPr/>
          </p:nvSpPr>
          <p:spPr>
            <a:xfrm>
              <a:off x="0" y="548640"/>
              <a:ext cx="1371601" cy="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46" name="标题文本"/>
          <p:cNvSpPr txBox="1">
            <a:spLocks noGrp="1"/>
          </p:cNvSpPr>
          <p:nvPr>
            <p:ph type="title"/>
          </p:nvPr>
        </p:nvSpPr>
        <p:spPr>
          <a:xfrm>
            <a:off x="1172716" y="2094308"/>
            <a:ext cx="6803137" cy="2587753"/>
          </a:xfrm>
          <a:prstGeom prst="rect">
            <a:avLst/>
          </a:prstGeom>
        </p:spPr>
        <p:txBody>
          <a:bodyPr/>
          <a:lstStyle>
            <a:lvl1pPr algn="ctr">
              <a:lnSpc>
                <a:spcPct val="83000"/>
              </a:lnSpc>
              <a:defRPr sz="6200" cap="all" spc="-100"/>
            </a:lvl1pPr>
          </a:lstStyle>
          <a:p>
            <a:r>
              <a:t>标题文本</a:t>
            </a:r>
          </a:p>
        </p:txBody>
      </p:sp>
      <p:sp>
        <p:nvSpPr>
          <p:cNvPr id="47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1172717" y="4682061"/>
            <a:ext cx="6803137" cy="502921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400"/>
            </a:lvl1pPr>
            <a:lvl2pPr marL="0" indent="457200" algn="ctr">
              <a:buClrTx/>
              <a:buSzTx/>
              <a:buFontTx/>
              <a:buNone/>
              <a:defRPr sz="1400"/>
            </a:lvl2pPr>
            <a:lvl3pPr marL="0" indent="914400" algn="ctr">
              <a:buClrTx/>
              <a:buSzTx/>
              <a:buFontTx/>
              <a:buNone/>
              <a:defRPr sz="1400"/>
            </a:lvl3pPr>
            <a:lvl4pPr marL="0" indent="1371600" algn="ctr">
              <a:buClrTx/>
              <a:buSzTx/>
              <a:buFontTx/>
              <a:buNone/>
              <a:defRPr sz="1400"/>
            </a:lvl4pPr>
            <a:lvl5pPr marL="0" indent="1828800" algn="ctr">
              <a:buClrTx/>
              <a:buSzTx/>
              <a:buFontTx/>
              <a:buNone/>
              <a:defRPr sz="1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7806746" y="5208519"/>
            <a:ext cx="230831" cy="2311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6" name="正文级别 1…"/>
          <p:cNvSpPr txBox="1">
            <a:spLocks noGrp="1"/>
          </p:cNvSpPr>
          <p:nvPr>
            <p:ph type="body" sz="half" idx="1"/>
          </p:nvPr>
        </p:nvSpPr>
        <p:spPr>
          <a:xfrm>
            <a:off x="731519" y="2103120"/>
            <a:ext cx="3657601" cy="3931921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5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731519" y="2074334"/>
            <a:ext cx="3657601" cy="640081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1pPr>
            <a:lvl2pPr marL="0" indent="45720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2pPr>
            <a:lvl3pPr marL="0" indent="91440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3pPr>
            <a:lvl4pPr marL="0" indent="137160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4pPr>
            <a:lvl5pPr marL="0" indent="182880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4879" y="2074334"/>
            <a:ext cx="3657601" cy="640081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pPr>
            <a:endParaRPr/>
          </a:p>
        </p:txBody>
      </p:sp>
      <p:sp>
        <p:nvSpPr>
          <p:cNvPr id="67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标题文本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7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5"/>
          <p:cNvSpPr/>
          <p:nvPr/>
        </p:nvSpPr>
        <p:spPr>
          <a:xfrm>
            <a:off x="184146" y="173735"/>
            <a:ext cx="6398516" cy="6510530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0" name="Rectangle 14"/>
          <p:cNvSpPr/>
          <p:nvPr/>
        </p:nvSpPr>
        <p:spPr>
          <a:xfrm>
            <a:off x="6765290" y="173735"/>
            <a:ext cx="2194561" cy="651053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1" name="标题文本"/>
          <p:cNvSpPr txBox="1">
            <a:spLocks noGrp="1"/>
          </p:cNvSpPr>
          <p:nvPr>
            <p:ph type="title"/>
          </p:nvPr>
        </p:nvSpPr>
        <p:spPr>
          <a:xfrm>
            <a:off x="6972300" y="607391"/>
            <a:ext cx="1823086" cy="1645922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标题文本</a:t>
            </a:r>
          </a:p>
        </p:txBody>
      </p:sp>
      <p:sp>
        <p:nvSpPr>
          <p:cNvPr id="92" name="正文级别 1…"/>
          <p:cNvSpPr txBox="1">
            <a:spLocks noGrp="1"/>
          </p:cNvSpPr>
          <p:nvPr>
            <p:ph type="body" idx="1"/>
          </p:nvPr>
        </p:nvSpPr>
        <p:spPr>
          <a:xfrm>
            <a:off x="668975" y="907142"/>
            <a:ext cx="5428857" cy="5043715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93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972299" y="2286000"/>
            <a:ext cx="1823087" cy="35052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Rectangle 11"/>
          <p:cNvSpPr/>
          <p:nvPr/>
        </p:nvSpPr>
        <p:spPr>
          <a:xfrm>
            <a:off x="6868159" y="274319"/>
            <a:ext cx="1988821" cy="6309362"/>
          </a:xfrm>
          <a:prstGeom prst="rect">
            <a:avLst/>
          </a:prstGeom>
          <a:ln w="6350" cap="sq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661708" y="6353266"/>
            <a:ext cx="230831" cy="2311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3"/>
          <p:cNvSpPr/>
          <p:nvPr/>
        </p:nvSpPr>
        <p:spPr>
          <a:xfrm>
            <a:off x="6765290" y="173735"/>
            <a:ext cx="2194561" cy="651053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3" name="标题文本"/>
          <p:cNvSpPr txBox="1">
            <a:spLocks noGrp="1"/>
          </p:cNvSpPr>
          <p:nvPr>
            <p:ph type="title"/>
          </p:nvPr>
        </p:nvSpPr>
        <p:spPr>
          <a:xfrm>
            <a:off x="6972300" y="603504"/>
            <a:ext cx="1824228" cy="1645921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t>标题文本</a:t>
            </a:r>
          </a:p>
        </p:txBody>
      </p:sp>
      <p:sp>
        <p:nvSpPr>
          <p:cNvPr id="104" name="Picture Placeholder 2"/>
          <p:cNvSpPr>
            <a:spLocks noGrp="1"/>
          </p:cNvSpPr>
          <p:nvPr>
            <p:ph type="pic" idx="13"/>
          </p:nvPr>
        </p:nvSpPr>
        <p:spPr>
          <a:xfrm>
            <a:off x="171448" y="173736"/>
            <a:ext cx="6398516" cy="651052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5" name="正文级别 1…"/>
          <p:cNvSpPr txBox="1">
            <a:spLocks noGrp="1"/>
          </p:cNvSpPr>
          <p:nvPr>
            <p:ph type="body" sz="quarter" idx="1"/>
          </p:nvPr>
        </p:nvSpPr>
        <p:spPr>
          <a:xfrm>
            <a:off x="6972300" y="2286000"/>
            <a:ext cx="1824228" cy="35021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1pPr>
            <a:lvl2pPr marL="0" indent="45720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2pPr>
            <a:lvl3pPr marL="0" indent="91440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3pPr>
            <a:lvl4pPr marL="0" indent="137160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4pPr>
            <a:lvl5pPr marL="0" indent="182880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300">
                <a:solidFill>
                  <a:srgbClr val="FFFFFF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06" name="Rectangle 10"/>
          <p:cNvSpPr/>
          <p:nvPr/>
        </p:nvSpPr>
        <p:spPr>
          <a:xfrm>
            <a:off x="6868159" y="274319"/>
            <a:ext cx="1988821" cy="6309362"/>
          </a:xfrm>
          <a:prstGeom prst="rect">
            <a:avLst/>
          </a:prstGeom>
          <a:ln w="6350" cap="sq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7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663995" y="6352539"/>
            <a:ext cx="230831" cy="2311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176021" y="173735"/>
            <a:ext cx="8791958" cy="6510530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标题文本"/>
          <p:cNvSpPr txBox="1">
            <a:spLocks noGrp="1"/>
          </p:cNvSpPr>
          <p:nvPr>
            <p:ph type="title"/>
          </p:nvPr>
        </p:nvSpPr>
        <p:spPr>
          <a:xfrm>
            <a:off x="731519" y="642594"/>
            <a:ext cx="7680961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4" name="正文级别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689832" y="6352539"/>
            <a:ext cx="230831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900">
                <a:solidFill>
                  <a:srgbClr val="40404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ln>
            <a:noFill/>
          </a:ln>
          <a:solidFill>
            <a:srgbClr val="262626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182879" marR="0" indent="-182879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480059" marR="0" indent="-205739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783771" marR="0" indent="-235131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058091" marR="0" indent="-235131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1332411" marR="0" indent="-235131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1665314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1965314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2265314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2565314" marR="0" indent="-293914" algn="l" defTabSz="914400" rtl="0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bmp"/><Relationship Id="rId3" Type="http://schemas.openxmlformats.org/officeDocument/2006/relationships/image" Target="../media/image5.bmp"/><Relationship Id="rId7" Type="http://schemas.openxmlformats.org/officeDocument/2006/relationships/image" Target="../media/image9.bmp"/><Relationship Id="rId2" Type="http://schemas.openxmlformats.org/officeDocument/2006/relationships/image" Target="../media/image4.b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bmp"/><Relationship Id="rId5" Type="http://schemas.openxmlformats.org/officeDocument/2006/relationships/image" Target="../media/image7.bmp"/><Relationship Id="rId4" Type="http://schemas.openxmlformats.org/officeDocument/2006/relationships/image" Target="../media/image6.bmp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b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標題 1"/>
          <p:cNvSpPr txBox="1">
            <a:spLocks noGrp="1"/>
          </p:cNvSpPr>
          <p:nvPr>
            <p:ph type="ctrTitle"/>
          </p:nvPr>
        </p:nvSpPr>
        <p:spPr>
          <a:xfrm>
            <a:off x="409927" y="2060091"/>
            <a:ext cx="8563935" cy="1470026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TW" sz="4200" dirty="0"/>
              <a:t>108</a:t>
            </a:r>
            <a:r>
              <a:rPr lang="zh-CN" altLang="en-US" sz="4200" dirty="0"/>
              <a:t>年桃園市田徑Ｃ級教練講習</a:t>
            </a:r>
            <a:br>
              <a:rPr lang="en-US" altLang="zh-TW" dirty="0"/>
            </a:br>
            <a:r>
              <a:rPr dirty="0" err="1">
                <a:solidFill>
                  <a:schemeClr val="accent2">
                    <a:lumMod val="75000"/>
                  </a:schemeClr>
                </a:solidFill>
              </a:rPr>
              <a:t>跳部訓練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7" name="副標題 2"/>
          <p:cNvSpPr txBox="1">
            <a:spLocks noGrp="1"/>
          </p:cNvSpPr>
          <p:nvPr>
            <p:ph type="subTitle" sz="quarter" idx="1"/>
          </p:nvPr>
        </p:nvSpPr>
        <p:spPr>
          <a:xfrm>
            <a:off x="1171574" y="4239491"/>
            <a:ext cx="6803136" cy="1306939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713231">
              <a:defRPr sz="2496" spc="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sz="2800" dirty="0" err="1">
                <a:solidFill>
                  <a:schemeClr val="accent2">
                    <a:lumMod val="50000"/>
                  </a:schemeClr>
                </a:solidFill>
              </a:rPr>
              <a:t>主講人：陳嘉琳</a:t>
            </a:r>
            <a:endParaRPr sz="2800" spc="83" dirty="0">
              <a:solidFill>
                <a:schemeClr val="accent2">
                  <a:lumMod val="50000"/>
                </a:schemeClr>
              </a:solidFill>
            </a:endParaRPr>
          </a:p>
          <a:p>
            <a:pPr defTabSz="713231">
              <a:defRPr sz="2496" spc="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sz="2800" dirty="0" err="1">
                <a:solidFill>
                  <a:schemeClr val="accent2">
                    <a:lumMod val="50000"/>
                  </a:schemeClr>
                </a:solidFill>
              </a:rPr>
              <a:t>服務單位：慈文國中</a:t>
            </a:r>
            <a:endParaRPr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994000" cy="960110"/>
              <a:chOff x="-51785" y="-118552"/>
              <a:chExt cx="7993998" cy="960109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3179531" y="289420"/>
                <a:ext cx="4762682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起跳點的位置</a:t>
                </a:r>
                <a:endPara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805611" y="1665886"/>
            <a:ext cx="7759235" cy="47741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900" dirty="0">
                <a:solidFill>
                  <a:schemeClr val="accent1">
                    <a:lumMod val="50000"/>
                  </a:schemeClr>
                </a:solidFill>
              </a:rPr>
              <a:t>起跳點約離橫竿</a:t>
            </a:r>
            <a:r>
              <a:rPr lang="en-US" altLang="zh-TW" sz="1900" dirty="0">
                <a:solidFill>
                  <a:schemeClr val="accent1">
                    <a:lumMod val="50000"/>
                  </a:schemeClr>
                </a:solidFill>
              </a:rPr>
              <a:t>1-1.5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手臂距離</a:t>
            </a:r>
            <a:endParaRPr lang="en-US" altLang="zh-CN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因應晉升高度、天氣、選手狀況隨時調整</a:t>
            </a:r>
            <a:endParaRPr lang="en-US" altLang="zh-CN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起跳點，會導致直上直下，無法藉水平速度做充分起跳推蹬</a:t>
            </a:r>
            <a:endParaRPr lang="en-US" altLang="zh-CN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起跳腳腳掌不可與墊子平行，避免運動傷害</a:t>
            </a:r>
            <a:endParaRPr lang="en-US" altLang="zh-CN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起跳點不宜太靠近橫竿中間，以免衝撞跳高架</a:t>
            </a:r>
            <a:endParaRPr lang="en-US" altLang="zh-CN" sz="19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200000"/>
              </a:lnSpc>
              <a:buClr>
                <a:srgbClr val="262626"/>
              </a:buClr>
              <a:buSzPct val="100000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endParaRPr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48812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994000" cy="960110"/>
              <a:chOff x="-51785" y="-118552"/>
              <a:chExt cx="7993998" cy="960109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3179531" y="289420"/>
                <a:ext cx="4762682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背向式跳高起跳技術</a:t>
                </a:r>
                <a:endPara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805611" y="1665886"/>
            <a:ext cx="7142547" cy="36184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600" dirty="0">
                <a:solidFill>
                  <a:schemeClr val="accent1">
                    <a:lumMod val="50000"/>
                  </a:schemeClr>
                </a:solidFill>
              </a:rPr>
              <a:t>助跑後段身體自然內傾，透過助跑水平速度利用身體起跳角度以及重心轉移將</a:t>
            </a:r>
            <a:r>
              <a:rPr lang="zh-TW" altLang="en-US" sz="1600">
                <a:solidFill>
                  <a:schemeClr val="accent1">
                    <a:lumMod val="50000"/>
                  </a:schemeClr>
                </a:solidFill>
              </a:rPr>
              <a:t>高度提升</a:t>
            </a:r>
            <a:endParaRPr lang="en-US" altLang="zh-TW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600" dirty="0">
                <a:solidFill>
                  <a:schemeClr val="accent1">
                    <a:lumMod val="50000"/>
                  </a:schemeClr>
                </a:solidFill>
              </a:rPr>
              <a:t>起跳時，倒二步支撐送髖，起跳腳伸髖上蹬，左肩上提搭配雙手屈肘上提，導腿有效上擺</a:t>
            </a:r>
            <a:endParaRPr lang="en-US" altLang="zh-TW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600" dirty="0">
                <a:solidFill>
                  <a:schemeClr val="accent1">
                    <a:lumMod val="50000"/>
                  </a:schemeClr>
                </a:solidFill>
              </a:rPr>
              <a:t>起跳時，身體略微向後傾斜</a:t>
            </a:r>
            <a:endParaRPr lang="en-US" altLang="zh-TW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發力瞬間，全身呈一直線向上延展，起跳腳掌藉由（腳跟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腳掌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腳尖）滾動速度轉成垂直高度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zh-CN" altLang="en-US" sz="1600" dirty="0">
                <a:solidFill>
                  <a:schemeClr val="accent1">
                    <a:lumMod val="50000"/>
                  </a:schemeClr>
                </a:solidFill>
              </a:rPr>
              <a:t>借力使力</a:t>
            </a:r>
            <a:r>
              <a:rPr lang="en-US" altLang="zh-CN" sz="16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32892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994000" cy="960110"/>
              <a:chOff x="-51785" y="-118552"/>
              <a:chExt cx="7993998" cy="960109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3179531" y="289420"/>
                <a:ext cx="4762682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空中動作</a:t>
                </a:r>
                <a:endPara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805611" y="1665887"/>
            <a:ext cx="7142547" cy="32144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</a:rPr>
              <a:t>起身後，上身保持起跳姿勢</a:t>
            </a:r>
            <a:endParaRPr lang="en-US" altLang="zh-TW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</a:rPr>
              <a:t>頭部自然後仰、挺髖</a:t>
            </a:r>
            <a:endParaRPr lang="en-US" altLang="zh-TW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</a:rPr>
              <a:t>適當的時機迅速收腳過竿</a:t>
            </a:r>
            <a:endParaRPr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066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903587"/>
              <a:chOff x="-51785" y="-118552"/>
              <a:chExt cx="7680960" cy="903586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286518" y="232898"/>
                <a:ext cx="5586493" cy="5521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rgbClr val="00B0F0"/>
                    </a:solidFill>
                  </a:rPr>
                  <a:t>跳高助跑技術訓練的建立</a:t>
                </a:r>
                <a:endParaRPr lang="en-US" altLang="zh-TW" dirty="0">
                  <a:solidFill>
                    <a:srgbClr val="00B0F0"/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805611" y="1665887"/>
            <a:ext cx="7142547" cy="32144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跑圓</a:t>
            </a:r>
            <a:r>
              <a:rPr lang="en-US" altLang="zh-TW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zh-CN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外側腿拉大步、內側腿支撐小步</a:t>
            </a:r>
            <a:endParaRPr lang="en-US" altLang="zh-CN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CN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跑圓節奏</a:t>
            </a:r>
            <a:r>
              <a:rPr lang="en-US" altLang="zh-CN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zh-CN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外慢內快</a:t>
            </a:r>
            <a:endParaRPr lang="en-US" altLang="zh-CN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CN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跑圓起跳</a:t>
            </a:r>
            <a:r>
              <a:rPr lang="en-US" altLang="zh-CN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zh-CN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外側腿連續做擺腿的動作感覺</a:t>
            </a:r>
            <a:endParaRPr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3796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940356"/>
              <a:chOff x="-51785" y="-118552"/>
              <a:chExt cx="7680960" cy="940355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3520477" y="269667"/>
                <a:ext cx="4108698" cy="5521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rgbClr val="00B0F0"/>
                    </a:solidFill>
                  </a:rPr>
                  <a:t>跳高</a:t>
                </a:r>
                <a:r>
                  <a:rPr lang="zh-CN" altLang="en-US" dirty="0">
                    <a:solidFill>
                      <a:srgbClr val="00B0F0"/>
                    </a:solidFill>
                  </a:rPr>
                  <a:t>技術建立重點</a:t>
                </a:r>
                <a:endParaRPr lang="en-US" altLang="zh-TW" dirty="0">
                  <a:solidFill>
                    <a:srgbClr val="00B0F0"/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523604" y="1739427"/>
            <a:ext cx="8244977" cy="34760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 fontScale="85000" lnSpcReduction="10000"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擺腿技術要求大於起跳腳</a:t>
            </a:r>
            <a:endParaRPr lang="en-US" altLang="zh-TW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需修正起跳腳起跳時用力下蹬的觀念，由用力下抓轉換成滾動上頂</a:t>
            </a:r>
            <a:endParaRPr lang="en-US" altLang="zh-TW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擺腿的水平轉換成垂直的技術是主要重點技術</a:t>
            </a:r>
            <a:endParaRPr lang="en-US" altLang="zh-TW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注意身體重心跟上擺腿的方向以利起跳垂直動力的延伸</a:t>
            </a:r>
            <a:endParaRPr lang="en-US" altLang="zh-TW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CN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過竿收腿時勿以膝蓋帶動，避免膝蓋用力而僵硬降低動力</a:t>
            </a:r>
            <a:endParaRPr lang="en-US" altLang="zh-TW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endParaRPr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9966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940357"/>
              <a:chOff x="-51785" y="-118552"/>
              <a:chExt cx="7680960" cy="940356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3520477" y="269667"/>
                <a:ext cx="4108698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rgbClr val="00B0F0"/>
                    </a:solidFill>
                  </a:rPr>
                  <a:t>跳高</a:t>
                </a:r>
                <a:r>
                  <a:rPr lang="zh-CN" altLang="en-US" dirty="0">
                    <a:solidFill>
                      <a:srgbClr val="00B0F0"/>
                    </a:solidFill>
                  </a:rPr>
                  <a:t>常見的錯誤動作</a:t>
                </a:r>
                <a:endParaRPr lang="en-US" altLang="zh-TW" dirty="0">
                  <a:solidFill>
                    <a:srgbClr val="00B0F0"/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523604" y="1739427"/>
            <a:ext cx="8244977" cy="34760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助跑後三步起跳煞車（沒有水平速度亦不會有垂直高度）</a:t>
            </a:r>
            <a:endParaRPr lang="en-US" altLang="zh-TW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起跳時，雙手、引導腿、髖，起跳腳無法同時發力</a:t>
            </a:r>
            <a:endParaRPr lang="en-US" altLang="zh-TW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助跑最後一步過大使身體重心過低，無法充分完成起跳</a:t>
            </a:r>
            <a:endParaRPr lang="en-US" altLang="zh-TW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身體提早完成過竿外傾動作，提早破壞起跳慣性騰空軌跡</a:t>
            </a:r>
            <a:endParaRPr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08461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738984"/>
              <a:chOff x="-51785" y="-118552"/>
              <a:chExt cx="7680960" cy="738983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2417696" y="68294"/>
                <a:ext cx="5053824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CN" altLang="en-US" dirty="0">
                    <a:solidFill>
                      <a:srgbClr val="00B0F0"/>
                    </a:solidFill>
                  </a:rPr>
                  <a:t>跳遠運動員需具備的能力</a:t>
                </a:r>
                <a:endParaRPr lang="en-US" altLang="zh-TW" dirty="0">
                  <a:solidFill>
                    <a:srgbClr val="00B0F0"/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523604" y="1739427"/>
            <a:ext cx="8244977" cy="34760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endParaRPr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資料庫圖表 1">
            <a:extLst>
              <a:ext uri="{FF2B5EF4-FFF2-40B4-BE49-F238E27FC236}">
                <a16:creationId xmlns:a16="http://schemas.microsoft.com/office/drawing/2014/main" id="{9702E37A-F9E5-D747-A26E-CCFFF2BF5B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2446925"/>
              </p:ext>
            </p:extLst>
          </p:nvPr>
        </p:nvGraphicFramePr>
        <p:xfrm>
          <a:off x="1598092" y="163432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871750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1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738984"/>
              <a:chOff x="-51785" y="-118552"/>
              <a:chExt cx="7680960" cy="738983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2417696" y="68294"/>
                <a:ext cx="5053824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CN" altLang="en-US" dirty="0">
                    <a:solidFill>
                      <a:srgbClr val="00B0F0"/>
                    </a:solidFill>
                  </a:rPr>
                  <a:t>跳遠技術動作組成</a:t>
                </a:r>
                <a:endParaRPr lang="en-US" altLang="zh-TW" dirty="0">
                  <a:solidFill>
                    <a:srgbClr val="00B0F0"/>
                  </a:solidFill>
                </a:endParaRPr>
              </a:p>
            </p:txBody>
          </p:sp>
        </p:grpSp>
      </p:grpSp>
      <p:graphicFrame>
        <p:nvGraphicFramePr>
          <p:cNvPr id="3" name="資料庫圖表 2">
            <a:extLst>
              <a:ext uri="{FF2B5EF4-FFF2-40B4-BE49-F238E27FC236}">
                <a16:creationId xmlns:a16="http://schemas.microsoft.com/office/drawing/2014/main" id="{B365F600-26EE-C24B-98EB-ACF3B7C702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1860212"/>
              </p:ext>
            </p:extLst>
          </p:nvPr>
        </p:nvGraphicFramePr>
        <p:xfrm>
          <a:off x="-363396" y="1623264"/>
          <a:ext cx="8692315" cy="4519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文字方塊 3">
            <a:extLst>
              <a:ext uri="{FF2B5EF4-FFF2-40B4-BE49-F238E27FC236}">
                <a16:creationId xmlns:a16="http://schemas.microsoft.com/office/drawing/2014/main" id="{BA2B241E-737E-344A-BD93-2668D50C1C24}"/>
              </a:ext>
            </a:extLst>
          </p:cNvPr>
          <p:cNvSpPr txBox="1"/>
          <p:nvPr/>
        </p:nvSpPr>
        <p:spPr>
          <a:xfrm>
            <a:off x="1824372" y="1519878"/>
            <a:ext cx="6662202" cy="1022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rtlCol="0" anchor="ctr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/>
              <a:t>獲得最快速度（可控速度），為起跳做好準備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/>
              <a:t>距離取決於運動員加速能力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/>
              <a:t>最後</a:t>
            </a:r>
            <a:r>
              <a:rPr lang="en-US" altLang="zh-TW" sz="1400" dirty="0"/>
              <a:t>6</a:t>
            </a:r>
            <a:r>
              <a:rPr lang="zh-TW" altLang="en-US" sz="1400" dirty="0"/>
              <a:t>步為準備起跳階段，階段目標為，保持最快速度、確定運動員能準確上板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F9D52066-FCBA-074D-9AE7-708A66241A54}"/>
              </a:ext>
            </a:extLst>
          </p:cNvPr>
          <p:cNvSpPr txBox="1"/>
          <p:nvPr/>
        </p:nvSpPr>
        <p:spPr>
          <a:xfrm>
            <a:off x="2404784" y="2966462"/>
            <a:ext cx="6662202" cy="1022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rtlCol="0" anchor="ctr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/>
              <a:t>以速度跟爆發力、身體軸心的轉換向上</a:t>
            </a:r>
            <a:endParaRPr lang="en-US" altLang="zh-TW" sz="14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/>
              <a:t>達到最大垂直速度，將水平速度損失減到最小</a:t>
            </a:r>
            <a:endParaRPr lang="en-US" altLang="zh-TW" sz="14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/>
              <a:t>借力使力的跑的式起跳（跑上板）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58CD4124-C11B-D944-968E-D0E562AEC1D5}"/>
              </a:ext>
            </a:extLst>
          </p:cNvPr>
          <p:cNvSpPr txBox="1"/>
          <p:nvPr/>
        </p:nvSpPr>
        <p:spPr>
          <a:xfrm>
            <a:off x="3844440" y="5234884"/>
            <a:ext cx="4955172" cy="1022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rtlCol="0" anchor="ctr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/>
              <a:t>兩腳大腿屈膝上抬，小腿前伸，腳尖勾起，二臂同時向前擺動</a:t>
            </a:r>
            <a:endParaRPr lang="en-US" altLang="zh-TW" sz="1400" dirty="0"/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400" dirty="0"/>
              <a:t>避免身體後仰，可以採用上身前倒落地、側倒落地、坐落</a:t>
            </a:r>
          </a:p>
        </p:txBody>
      </p:sp>
    </p:spTree>
    <p:extLst>
      <p:ext uri="{BB962C8B-B14F-4D97-AF65-F5344CB8AC3E}">
        <p14:creationId xmlns:p14="http://schemas.microsoft.com/office/powerpoint/2010/main" val="89121724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940357"/>
              <a:chOff x="-51785" y="-118552"/>
              <a:chExt cx="7680960" cy="940356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3520477" y="269667"/>
                <a:ext cx="4108698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rgbClr val="00B0F0"/>
                    </a:solidFill>
                  </a:rPr>
                  <a:t>跳遠成績的要素</a:t>
                </a:r>
                <a:endParaRPr lang="en-US" altLang="zh-TW" dirty="0">
                  <a:solidFill>
                    <a:srgbClr val="00B0F0"/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1243694" y="1792906"/>
            <a:ext cx="6974476" cy="34760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助跑速度和起跳垂直速度＋</a:t>
            </a:r>
            <a:r>
              <a:rPr lang="zh-TW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騰起速度和騰起角度</a:t>
            </a:r>
            <a:endParaRPr lang="en-US" altLang="zh-TW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踏板瞬間水平速度與起跳爆發力和起跳速度</a:t>
            </a:r>
            <a:endParaRPr lang="en-US" altLang="zh-TW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空中平衡</a:t>
            </a:r>
            <a:endParaRPr lang="en-US" altLang="zh-TW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有效落地動作</a:t>
            </a:r>
            <a:endParaRPr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893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1" name="矩形"/>
            <p:cNvSpPr/>
            <p:nvPr/>
          </p:nvSpPr>
          <p:spPr>
            <a:xfrm>
              <a:off x="430938" y="190864"/>
              <a:ext cx="7680962" cy="60561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 dirty="0"/>
            </a:p>
          </p:txBody>
        </p:sp>
      </p:grpSp>
      <p:sp>
        <p:nvSpPr>
          <p:cNvPr id="9" name="擬定訓練計畫">
            <a:extLst>
              <a:ext uri="{FF2B5EF4-FFF2-40B4-BE49-F238E27FC236}">
                <a16:creationId xmlns:a16="http://schemas.microsoft.com/office/drawing/2014/main" id="{5D5F5D32-2933-3A48-A88B-5EA31544E262}"/>
              </a:ext>
            </a:extLst>
          </p:cNvPr>
          <p:cNvSpPr txBox="1"/>
          <p:nvPr/>
        </p:nvSpPr>
        <p:spPr>
          <a:xfrm>
            <a:off x="4587142" y="910373"/>
            <a:ext cx="4108700" cy="5521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ctr">
            <a:spAutoFit/>
          </a:bodyPr>
          <a:lstStyle>
            <a:lvl1pPr>
              <a:lnSpc>
                <a:spcPct val="83000"/>
              </a:lnSpc>
              <a:defRPr sz="3600" b="1" cap="all" spc="-100">
                <a:solidFill>
                  <a:srgbClr val="262626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lang="zh-TW" altLang="en-US" dirty="0">
                <a:solidFill>
                  <a:srgbClr val="0070C0"/>
                </a:solidFill>
              </a:rPr>
              <a:t>訓練方法與手段</a:t>
            </a:r>
            <a:endParaRPr lang="en-US" altLang="zh-TW" dirty="0">
              <a:solidFill>
                <a:srgbClr val="0070C0"/>
              </a:solidFill>
            </a:endParaRPr>
          </a:p>
        </p:txBody>
      </p:sp>
      <p:graphicFrame>
        <p:nvGraphicFramePr>
          <p:cNvPr id="2" name="資料庫圖表 1">
            <a:extLst>
              <a:ext uri="{FF2B5EF4-FFF2-40B4-BE49-F238E27FC236}">
                <a16:creationId xmlns:a16="http://schemas.microsoft.com/office/drawing/2014/main" id="{C8492275-C436-8343-BD9B-868A019603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1796382"/>
              </p:ext>
            </p:extLst>
          </p:nvPr>
        </p:nvGraphicFramePr>
        <p:xfrm>
          <a:off x="716078" y="1372357"/>
          <a:ext cx="6667702" cy="500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824926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alpha val="85000"/>
              </a:srgbClr>
            </a:gs>
            <a:gs pos="34000">
              <a:srgbClr val="FFFFFF"/>
            </a:gs>
            <a:gs pos="79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圓角化對角線角落矩形 7"/>
          <p:cNvSpPr/>
          <p:nvPr/>
        </p:nvSpPr>
        <p:spPr>
          <a:xfrm>
            <a:off x="395535" y="332656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矩形 13"/>
          <p:cNvSpPr txBox="1"/>
          <p:nvPr/>
        </p:nvSpPr>
        <p:spPr>
          <a:xfrm>
            <a:off x="999513" y="2603473"/>
            <a:ext cx="7647941" cy="125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6600" b="1">
                <a:solidFill>
                  <a:srgbClr val="595959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dirty="0" err="1"/>
              <a:t>你的教練理念是</a:t>
            </a:r>
            <a:r>
              <a:rPr dirty="0"/>
              <a:t>？！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圓角化對角線角落矩形 7"/>
          <p:cNvSpPr/>
          <p:nvPr/>
        </p:nvSpPr>
        <p:spPr>
          <a:xfrm>
            <a:off x="325477" y="404664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0" name="標題 1"/>
          <p:cNvGrpSpPr/>
          <p:nvPr/>
        </p:nvGrpSpPr>
        <p:grpSpPr>
          <a:xfrm>
            <a:off x="1061289" y="732422"/>
            <a:ext cx="7680960" cy="960856"/>
            <a:chOff x="0" y="0"/>
            <a:chExt cx="7680959" cy="960855"/>
          </a:xfrm>
        </p:grpSpPr>
        <p:sp>
          <p:nvSpPr>
            <p:cNvPr id="228" name="矩形"/>
            <p:cNvSpPr/>
            <p:nvPr/>
          </p:nvSpPr>
          <p:spPr>
            <a:xfrm>
              <a:off x="0" y="-1"/>
              <a:ext cx="7680960" cy="96085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229" name="青少年訓練所需的能力"/>
            <p:cNvSpPr txBox="1"/>
            <p:nvPr/>
          </p:nvSpPr>
          <p:spPr>
            <a:xfrm>
              <a:off x="0" y="117207"/>
              <a:ext cx="7680960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青少年訓練所需的能力</a:t>
              </a:r>
            </a:p>
          </p:txBody>
        </p:sp>
      </p:grpSp>
      <p:grpSp>
        <p:nvGrpSpPr>
          <p:cNvPr id="262" name="資料圖表 1"/>
          <p:cNvGrpSpPr/>
          <p:nvPr/>
        </p:nvGrpSpPr>
        <p:grpSpPr>
          <a:xfrm>
            <a:off x="2289342" y="1636986"/>
            <a:ext cx="4910507" cy="4818755"/>
            <a:chOff x="0" y="0"/>
            <a:chExt cx="4910505" cy="4818753"/>
          </a:xfrm>
        </p:grpSpPr>
        <p:grpSp>
          <p:nvGrpSpPr>
            <p:cNvPr id="233" name="群組"/>
            <p:cNvGrpSpPr/>
            <p:nvPr/>
          </p:nvGrpSpPr>
          <p:grpSpPr>
            <a:xfrm>
              <a:off x="1760256" y="1807312"/>
              <a:ext cx="1389993" cy="1389993"/>
              <a:chOff x="0" y="0"/>
              <a:chExt cx="1389991" cy="1389991"/>
            </a:xfrm>
          </p:grpSpPr>
          <p:sp>
            <p:nvSpPr>
              <p:cNvPr id="231" name="圓形"/>
              <p:cNvSpPr/>
              <p:nvPr/>
            </p:nvSpPr>
            <p:spPr>
              <a:xfrm>
                <a:off x="0" y="0"/>
                <a:ext cx="1389992" cy="138999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ct val="90000"/>
                  </a:lnSpc>
                  <a:spcBef>
                    <a:spcPts val="700"/>
                  </a:spcBef>
                  <a:defRPr sz="24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pPr>
                <a:endParaRPr/>
              </a:p>
            </p:txBody>
          </p:sp>
          <p:sp>
            <p:nvSpPr>
              <p:cNvPr id="232" name="全面性"/>
              <p:cNvSpPr txBox="1"/>
              <p:nvPr/>
            </p:nvSpPr>
            <p:spPr>
              <a:xfrm>
                <a:off x="203560" y="454966"/>
                <a:ext cx="982873" cy="4800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30480" tIns="30480" rIns="30480" bIns="30480" numCol="1" anchor="ctr">
                <a:spAutoFit/>
              </a:bodyPr>
              <a:lstStyle>
                <a:lvl1pPr algn="ctr" defTabSz="1066800">
                  <a:lnSpc>
                    <a:spcPct val="90000"/>
                  </a:lnSpc>
                  <a:spcBef>
                    <a:spcPts val="1000"/>
                  </a:spcBef>
                  <a:defRPr sz="24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全面性</a:t>
                </a:r>
              </a:p>
            </p:txBody>
          </p:sp>
        </p:grpSp>
        <p:sp>
          <p:nvSpPr>
            <p:cNvPr id="234" name="箭頭"/>
            <p:cNvSpPr/>
            <p:nvPr/>
          </p:nvSpPr>
          <p:spPr>
            <a:xfrm rot="16200000">
              <a:off x="2307828" y="1301198"/>
              <a:ext cx="294850" cy="47259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9D2E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37" name="群組"/>
            <p:cNvGrpSpPr/>
            <p:nvPr/>
          </p:nvGrpSpPr>
          <p:grpSpPr>
            <a:xfrm>
              <a:off x="1829757" y="0"/>
              <a:ext cx="1250992" cy="1250992"/>
              <a:chOff x="0" y="0"/>
              <a:chExt cx="1250991" cy="1250991"/>
            </a:xfrm>
          </p:grpSpPr>
          <p:sp>
            <p:nvSpPr>
              <p:cNvPr id="235" name="圓形"/>
              <p:cNvSpPr/>
              <p:nvPr/>
            </p:nvSpPr>
            <p:spPr>
              <a:xfrm>
                <a:off x="0" y="0"/>
                <a:ext cx="1250992" cy="125099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pPr>
                <a:endParaRPr/>
              </a:p>
            </p:txBody>
          </p:sp>
          <p:sp>
            <p:nvSpPr>
              <p:cNvPr id="236" name="速度"/>
              <p:cNvSpPr txBox="1"/>
              <p:nvPr/>
            </p:nvSpPr>
            <p:spPr>
              <a:xfrm>
                <a:off x="183204" y="414676"/>
                <a:ext cx="884585" cy="421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速度</a:t>
                </a:r>
              </a:p>
            </p:txBody>
          </p:sp>
        </p:grpSp>
        <p:sp>
          <p:nvSpPr>
            <p:cNvPr id="238" name="箭頭"/>
            <p:cNvSpPr/>
            <p:nvPr/>
          </p:nvSpPr>
          <p:spPr>
            <a:xfrm rot="19285714">
              <a:off x="3062147" y="1664460"/>
              <a:ext cx="294851" cy="47259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9D2E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41" name="群組"/>
            <p:cNvGrpSpPr/>
            <p:nvPr/>
          </p:nvGrpSpPr>
          <p:grpSpPr>
            <a:xfrm>
              <a:off x="3297108" y="706638"/>
              <a:ext cx="1250993" cy="1250993"/>
              <a:chOff x="0" y="0"/>
              <a:chExt cx="1250991" cy="1250991"/>
            </a:xfrm>
          </p:grpSpPr>
          <p:sp>
            <p:nvSpPr>
              <p:cNvPr id="239" name="圓形"/>
              <p:cNvSpPr/>
              <p:nvPr/>
            </p:nvSpPr>
            <p:spPr>
              <a:xfrm>
                <a:off x="0" y="0"/>
                <a:ext cx="1250992" cy="125099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pPr>
                <a:endParaRPr/>
              </a:p>
            </p:txBody>
          </p:sp>
          <p:sp>
            <p:nvSpPr>
              <p:cNvPr id="240" name="敏捷"/>
              <p:cNvSpPr txBox="1"/>
              <p:nvPr/>
            </p:nvSpPr>
            <p:spPr>
              <a:xfrm>
                <a:off x="183203" y="414676"/>
                <a:ext cx="884585" cy="421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敏捷</a:t>
                </a:r>
              </a:p>
            </p:txBody>
          </p:sp>
        </p:grpSp>
        <p:sp>
          <p:nvSpPr>
            <p:cNvPr id="242" name="箭頭"/>
            <p:cNvSpPr/>
            <p:nvPr/>
          </p:nvSpPr>
          <p:spPr>
            <a:xfrm rot="771429">
              <a:off x="3248449" y="2480700"/>
              <a:ext cx="294850" cy="47259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9D2E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45" name="群組"/>
            <p:cNvGrpSpPr/>
            <p:nvPr/>
          </p:nvGrpSpPr>
          <p:grpSpPr>
            <a:xfrm>
              <a:off x="3659513" y="2294442"/>
              <a:ext cx="1250993" cy="1250993"/>
              <a:chOff x="0" y="0"/>
              <a:chExt cx="1250991" cy="1250991"/>
            </a:xfrm>
          </p:grpSpPr>
          <p:sp>
            <p:nvSpPr>
              <p:cNvPr id="243" name="圓形"/>
              <p:cNvSpPr/>
              <p:nvPr/>
            </p:nvSpPr>
            <p:spPr>
              <a:xfrm>
                <a:off x="0" y="0"/>
                <a:ext cx="1250992" cy="125099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pPr>
                <a:endParaRPr/>
              </a:p>
            </p:txBody>
          </p:sp>
          <p:sp>
            <p:nvSpPr>
              <p:cNvPr id="244" name="爆發性"/>
              <p:cNvSpPr txBox="1"/>
              <p:nvPr/>
            </p:nvSpPr>
            <p:spPr>
              <a:xfrm>
                <a:off x="183203" y="414676"/>
                <a:ext cx="884585" cy="421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爆發性</a:t>
                </a:r>
              </a:p>
            </p:txBody>
          </p:sp>
        </p:grpSp>
        <p:sp>
          <p:nvSpPr>
            <p:cNvPr id="246" name="箭頭"/>
            <p:cNvSpPr/>
            <p:nvPr/>
          </p:nvSpPr>
          <p:spPr>
            <a:xfrm rot="3857143">
              <a:off x="2726444" y="3135274"/>
              <a:ext cx="294850" cy="47259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9D2E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49" name="群組"/>
            <p:cNvGrpSpPr/>
            <p:nvPr/>
          </p:nvGrpSpPr>
          <p:grpSpPr>
            <a:xfrm>
              <a:off x="2644075" y="3567762"/>
              <a:ext cx="1250992" cy="1250992"/>
              <a:chOff x="0" y="0"/>
              <a:chExt cx="1250991" cy="1250991"/>
            </a:xfrm>
          </p:grpSpPr>
          <p:sp>
            <p:nvSpPr>
              <p:cNvPr id="247" name="圓形"/>
              <p:cNvSpPr/>
              <p:nvPr/>
            </p:nvSpPr>
            <p:spPr>
              <a:xfrm>
                <a:off x="0" y="0"/>
                <a:ext cx="1250992" cy="125099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pPr>
                <a:endParaRPr/>
              </a:p>
            </p:txBody>
          </p:sp>
          <p:sp>
            <p:nvSpPr>
              <p:cNvPr id="248" name="協調"/>
              <p:cNvSpPr txBox="1"/>
              <p:nvPr/>
            </p:nvSpPr>
            <p:spPr>
              <a:xfrm>
                <a:off x="183203" y="414675"/>
                <a:ext cx="884585" cy="421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協調</a:t>
                </a:r>
              </a:p>
            </p:txBody>
          </p:sp>
        </p:grpSp>
        <p:sp>
          <p:nvSpPr>
            <p:cNvPr id="250" name="箭頭"/>
            <p:cNvSpPr/>
            <p:nvPr/>
          </p:nvSpPr>
          <p:spPr>
            <a:xfrm rot="6942857">
              <a:off x="1889212" y="3135274"/>
              <a:ext cx="294850" cy="47259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9D2E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53" name="群組"/>
            <p:cNvGrpSpPr/>
            <p:nvPr/>
          </p:nvGrpSpPr>
          <p:grpSpPr>
            <a:xfrm>
              <a:off x="1015438" y="3567762"/>
              <a:ext cx="1250992" cy="1250992"/>
              <a:chOff x="0" y="0"/>
              <a:chExt cx="1250991" cy="1250991"/>
            </a:xfrm>
          </p:grpSpPr>
          <p:sp>
            <p:nvSpPr>
              <p:cNvPr id="251" name="圓形"/>
              <p:cNvSpPr/>
              <p:nvPr/>
            </p:nvSpPr>
            <p:spPr>
              <a:xfrm>
                <a:off x="0" y="0"/>
                <a:ext cx="1250992" cy="125099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pPr>
                <a:endParaRPr/>
              </a:p>
            </p:txBody>
          </p:sp>
          <p:sp>
            <p:nvSpPr>
              <p:cNvPr id="252" name="柔軟度"/>
              <p:cNvSpPr txBox="1"/>
              <p:nvPr/>
            </p:nvSpPr>
            <p:spPr>
              <a:xfrm>
                <a:off x="183203" y="414675"/>
                <a:ext cx="884585" cy="421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柔軟度</a:t>
                </a:r>
              </a:p>
            </p:txBody>
          </p:sp>
        </p:grpSp>
        <p:sp>
          <p:nvSpPr>
            <p:cNvPr id="254" name="箭頭"/>
            <p:cNvSpPr/>
            <p:nvPr/>
          </p:nvSpPr>
          <p:spPr>
            <a:xfrm rot="10028571">
              <a:off x="1367206" y="2480700"/>
              <a:ext cx="294850" cy="472598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9D2E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57" name="群組"/>
            <p:cNvGrpSpPr/>
            <p:nvPr/>
          </p:nvGrpSpPr>
          <p:grpSpPr>
            <a:xfrm>
              <a:off x="0" y="2294442"/>
              <a:ext cx="1250992" cy="1250993"/>
              <a:chOff x="0" y="0"/>
              <a:chExt cx="1250991" cy="1250991"/>
            </a:xfrm>
          </p:grpSpPr>
          <p:sp>
            <p:nvSpPr>
              <p:cNvPr id="255" name="圓形"/>
              <p:cNvSpPr/>
              <p:nvPr/>
            </p:nvSpPr>
            <p:spPr>
              <a:xfrm>
                <a:off x="0" y="0"/>
                <a:ext cx="1250992" cy="125099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pPr>
                <a:endParaRPr/>
              </a:p>
            </p:txBody>
          </p:sp>
          <p:sp>
            <p:nvSpPr>
              <p:cNvPr id="256" name="耐力"/>
              <p:cNvSpPr txBox="1"/>
              <p:nvPr/>
            </p:nvSpPr>
            <p:spPr>
              <a:xfrm>
                <a:off x="183204" y="414676"/>
                <a:ext cx="884585" cy="421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耐力</a:t>
                </a:r>
              </a:p>
            </p:txBody>
          </p:sp>
        </p:grpSp>
        <p:sp>
          <p:nvSpPr>
            <p:cNvPr id="258" name="箭頭"/>
            <p:cNvSpPr/>
            <p:nvPr/>
          </p:nvSpPr>
          <p:spPr>
            <a:xfrm rot="13114286">
              <a:off x="1553507" y="1664460"/>
              <a:ext cx="294850" cy="472597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A9D2E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44550">
                <a:lnSpc>
                  <a:spcPct val="90000"/>
                </a:lnSpc>
                <a:spcBef>
                  <a:spcPts val="700"/>
                </a:spcBef>
                <a:defRPr sz="19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61" name="群組"/>
            <p:cNvGrpSpPr/>
            <p:nvPr/>
          </p:nvGrpSpPr>
          <p:grpSpPr>
            <a:xfrm>
              <a:off x="362406" y="706638"/>
              <a:ext cx="1250992" cy="1250993"/>
              <a:chOff x="0" y="0"/>
              <a:chExt cx="1250991" cy="1250991"/>
            </a:xfrm>
          </p:grpSpPr>
          <p:sp>
            <p:nvSpPr>
              <p:cNvPr id="259" name="圓形"/>
              <p:cNvSpPr/>
              <p:nvPr/>
            </p:nvSpPr>
            <p:spPr>
              <a:xfrm>
                <a:off x="0" y="0"/>
                <a:ext cx="1250992" cy="1250992"/>
              </a:xfrm>
              <a:prstGeom prst="ellipse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33450">
                  <a:lnSpc>
                    <a:spcPct val="90000"/>
                  </a:lnSpc>
                  <a:spcBef>
                    <a:spcPts val="7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pPr>
                <a:endParaRPr/>
              </a:p>
            </p:txBody>
          </p:sp>
          <p:sp>
            <p:nvSpPr>
              <p:cNvPr id="260" name="力量"/>
              <p:cNvSpPr txBox="1"/>
              <p:nvPr/>
            </p:nvSpPr>
            <p:spPr>
              <a:xfrm>
                <a:off x="183203" y="414676"/>
                <a:ext cx="884585" cy="421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26669" tIns="26669" rIns="26669" bIns="26669" numCol="1" anchor="ctr">
                <a:spAutoFit/>
              </a:bodyPr>
              <a:lstStyle>
                <a:lvl1pPr algn="ctr" defTabSz="933450">
                  <a:lnSpc>
                    <a:spcPct val="90000"/>
                  </a:lnSpc>
                  <a:spcBef>
                    <a:spcPts val="800"/>
                  </a:spcBef>
                  <a:defRPr sz="2100">
                    <a:solidFill>
                      <a:srgbClr val="FFFFFF"/>
                    </a:solidFill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力量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838493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圓角化對角線角落矩形 7"/>
          <p:cNvSpPr/>
          <p:nvPr/>
        </p:nvSpPr>
        <p:spPr>
          <a:xfrm>
            <a:off x="395535" y="332656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67" name="標題 1"/>
          <p:cNvGrpSpPr/>
          <p:nvPr/>
        </p:nvGrpSpPr>
        <p:grpSpPr>
          <a:xfrm>
            <a:off x="1691680" y="704279"/>
            <a:ext cx="6540515" cy="868775"/>
            <a:chOff x="0" y="0"/>
            <a:chExt cx="6540513" cy="868774"/>
          </a:xfrm>
        </p:grpSpPr>
        <p:sp>
          <p:nvSpPr>
            <p:cNvPr id="265" name="矩形"/>
            <p:cNvSpPr/>
            <p:nvPr/>
          </p:nvSpPr>
          <p:spPr>
            <a:xfrm>
              <a:off x="0" y="-1"/>
              <a:ext cx="6540514" cy="86877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266" name="最佳化速度訓練"/>
            <p:cNvSpPr txBox="1"/>
            <p:nvPr/>
          </p:nvSpPr>
          <p:spPr>
            <a:xfrm>
              <a:off x="0" y="71167"/>
              <a:ext cx="6540514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最佳化速度訓練</a:t>
              </a:r>
            </a:p>
          </p:txBody>
        </p:sp>
      </p:grpSp>
      <p:sp>
        <p:nvSpPr>
          <p:cNvPr id="268" name="矩形 6"/>
          <p:cNvSpPr txBox="1"/>
          <p:nvPr/>
        </p:nvSpPr>
        <p:spPr>
          <a:xfrm>
            <a:off x="758219" y="1927835"/>
            <a:ext cx="7774221" cy="395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200000"/>
              </a:lnSpc>
              <a:buSzPct val="100000"/>
              <a:buFont typeface="Arial"/>
              <a:buChar char="•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速度訓練年齡需於（7-11歲）提早開始</a:t>
            </a:r>
          </a:p>
          <a:p>
            <a:pPr>
              <a:lnSpc>
                <a:spcPct val="200000"/>
              </a:lnSpc>
              <a:defRPr sz="20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    （中樞神經系統與肌肉組織間，連續活性發展最佳階段）</a:t>
            </a:r>
          </a:p>
          <a:p>
            <a:pPr marL="342900" indent="-342900">
              <a:lnSpc>
                <a:spcPct val="200000"/>
              </a:lnSpc>
              <a:buSzPct val="100000"/>
              <a:buFont typeface="Arial"/>
              <a:buChar char="•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兒童階段強調交換頻率與協調訓練</a:t>
            </a:r>
          </a:p>
          <a:p>
            <a:pPr>
              <a:lnSpc>
                <a:spcPct val="200000"/>
              </a:lnSpc>
              <a:defRPr sz="20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   （增進神經傳遞速度、肌肉組織協調能力）</a:t>
            </a:r>
          </a:p>
          <a:p>
            <a:pPr marL="342900" indent="-342900">
              <a:lnSpc>
                <a:spcPct val="200000"/>
              </a:lnSpc>
              <a:buSzPct val="100000"/>
              <a:buFont typeface="Arial"/>
              <a:buChar char="•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錯過最佳訓練年齡，必須增加訓練頻率</a:t>
            </a:r>
          </a:p>
        </p:txBody>
      </p:sp>
    </p:spTree>
    <p:extLst>
      <p:ext uri="{BB962C8B-B14F-4D97-AF65-F5344CB8AC3E}">
        <p14:creationId xmlns:p14="http://schemas.microsoft.com/office/powerpoint/2010/main" val="106213796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群組 1"/>
          <p:cNvGrpSpPr/>
          <p:nvPr/>
        </p:nvGrpSpPr>
        <p:grpSpPr>
          <a:xfrm>
            <a:off x="251519" y="-246147"/>
            <a:ext cx="12547508" cy="6851337"/>
            <a:chOff x="0" y="0"/>
            <a:chExt cx="12547506" cy="6851335"/>
          </a:xfrm>
        </p:grpSpPr>
        <p:sp>
          <p:nvSpPr>
            <p:cNvPr id="182" name="圓角化對角線角落矩形 7"/>
            <p:cNvSpPr/>
            <p:nvPr/>
          </p:nvSpPr>
          <p:spPr>
            <a:xfrm>
              <a:off x="-1" y="362776"/>
              <a:ext cx="8424938" cy="6488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73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59" y="21600"/>
                    <a:pt x="18827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41" y="0"/>
                    <a:pt x="2773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0000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85" name="標題 1"/>
            <p:cNvGrpSpPr/>
            <p:nvPr/>
          </p:nvGrpSpPr>
          <p:grpSpPr>
            <a:xfrm>
              <a:off x="4866546" y="-1"/>
              <a:ext cx="7680961" cy="1244674"/>
              <a:chOff x="0" y="0"/>
              <a:chExt cx="7680959" cy="1244673"/>
            </a:xfrm>
          </p:grpSpPr>
          <p:sp>
            <p:nvSpPr>
              <p:cNvPr id="183" name="矩形"/>
              <p:cNvSpPr/>
              <p:nvPr/>
            </p:nvSpPr>
            <p:spPr>
              <a:xfrm>
                <a:off x="0" y="-1"/>
                <a:ext cx="7680960" cy="1244675"/>
              </a:xfrm>
              <a:prstGeom prst="rect">
                <a:avLst/>
              </a:prstGeom>
              <a:noFill/>
              <a:ln w="9525" cap="flat">
                <a:solidFill>
                  <a:srgbClr val="FFFFFF"/>
                </a:solidFill>
                <a:prstDash val="sysDash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2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/>
              </a:p>
            </p:txBody>
          </p:sp>
          <p:sp>
            <p:nvSpPr>
              <p:cNvPr id="184" name="年度訓練計畫模型"/>
              <p:cNvSpPr txBox="1"/>
              <p:nvPr/>
            </p:nvSpPr>
            <p:spPr>
              <a:xfrm>
                <a:off x="0" y="290866"/>
                <a:ext cx="7680960" cy="662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2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t>年度訓練計畫模型</a:t>
                </a:r>
              </a:p>
            </p:txBody>
          </p:sp>
        </p:grpSp>
      </p:grpSp>
      <p:graphicFrame>
        <p:nvGraphicFramePr>
          <p:cNvPr id="187" name="表格 2"/>
          <p:cNvGraphicFramePr/>
          <p:nvPr/>
        </p:nvGraphicFramePr>
        <p:xfrm>
          <a:off x="395536" y="635748"/>
          <a:ext cx="7716740" cy="312555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68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90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83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6362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7375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68689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</a:tblGrid>
              <a:tr h="406445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M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3月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4月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5月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6月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675">
                <a:tc>
                  <a:txBody>
                    <a:bodyPr/>
                    <a:lstStyle/>
                    <a:p>
                      <a:pPr algn="l">
                        <a:defRPr sz="14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P</a:t>
                      </a:r>
                    </a:p>
                    <a:p>
                      <a:pPr algn="l">
                        <a:defRPr sz="10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階段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專項期1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  <a:p>
                      <a:pPr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專項期2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專項期2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defRPr sz="1400" b="1">
                          <a:solidFill>
                            <a:srgbClr val="FF6294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全中運選拔賽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比賽期1</a:t>
                      </a:r>
                      <a:r>
                        <a:rPr sz="1000"/>
                        <a:t> C-1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   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defRPr sz="1400" b="1">
                          <a:solidFill>
                            <a:srgbClr val="FF6294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全中運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比賽期2 </a:t>
                      </a:r>
                      <a:r>
                        <a:rPr sz="800"/>
                        <a:t>Ｃ-2      </a:t>
                      </a:r>
                    </a:p>
                    <a:p>
                      <a:pPr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 </a:t>
                      </a:r>
                      <a:r>
                        <a:rPr b="1">
                          <a:solidFill>
                            <a:srgbClr val="67F4F1"/>
                          </a:solidFill>
                        </a:rPr>
                        <a:t>過渡期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準備期1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準備期2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42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W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期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專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期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4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調整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7FF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A0B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專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期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調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prstDash val="sysDot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7FF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整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  <a:prstDash val="sysDot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7FF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A0B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67F4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準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備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期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準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備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期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專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7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804">
                <a:tc>
                  <a:txBody>
                    <a:bodyPr/>
                    <a:lstStyle/>
                    <a:p>
                      <a:pPr algn="l">
                        <a:defRPr sz="1400" b="1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defRPr sz="11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基礎訓練   </a:t>
                      </a:r>
                      <a:r>
                        <a:rPr u="none"/>
                        <a:t>    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1.穩定基 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礎體能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2.個人技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術調整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defRPr sz="12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訓練調整</a:t>
                      </a:r>
                    </a:p>
                    <a:p>
                      <a:pPr algn="ctr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1.專項力量</a:t>
                      </a:r>
                    </a:p>
                    <a:p>
                      <a:pPr algn="ctr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2.專項耐力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       3.技術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2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訓練調整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1.改善Ｃ-1缺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點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2.穩定最佳成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績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prstDash val="sysDot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  <a:prstDash val="sysDot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2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訓練調整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1.加強基礎體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 能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2.訓練恢復與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再生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3.改善Ｃ-2技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術缺點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defRPr sz="12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訓練調整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1.穩定基礎體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能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2.技術調整與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建立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8" name="表格 14"/>
          <p:cNvGraphicFramePr/>
          <p:nvPr/>
        </p:nvGraphicFramePr>
        <p:xfrm>
          <a:off x="971599" y="3938073"/>
          <a:ext cx="7824772" cy="257404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00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89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0063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279620">
                <a:tc gridSpan="4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7月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8月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9月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10月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11月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 sz="1800">
                          <a:solidFill>
                            <a:srgbClr val="00000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12月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5ED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940">
                <a:tc gridSpan="4">
                  <a:txBody>
                    <a:bodyPr/>
                    <a:lstStyle/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專項期1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專項期1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      專項期2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  <a:prstDash val="sysDash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專項期2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 比賽期3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比賽調整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>
                        <a:defRPr sz="1400" b="1">
                          <a:solidFill>
                            <a:srgbClr val="FF6294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全中錦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</a:t>
                      </a:r>
                      <a:r>
                        <a:rPr b="1">
                          <a:solidFill>
                            <a:srgbClr val="67F4F1"/>
                          </a:solidFill>
                        </a:rPr>
                        <a:t>過渡期</a:t>
                      </a:r>
                      <a:r>
                        <a:t>    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      準備期1   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準備期2</a:t>
                      </a:r>
                    </a:p>
                    <a:p>
                      <a:pPr algn="l">
                        <a:defRPr sz="14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92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期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prstDash val="sysDash"/>
                    </a:lnT>
                    <a:lnB w="12700">
                      <a:solidFill>
                        <a:srgbClr val="000000"/>
                      </a:solidFill>
                      <a:prstDash val="sysDash"/>
                    </a:lnB>
                    <a:blipFill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prstDash val="sysDash"/>
                    </a:lnT>
                    <a:lnB w="12700">
                      <a:solidFill>
                        <a:srgbClr val="000000"/>
                      </a:solidFill>
                      <a:prstDash val="sysDash"/>
                    </a:lnB>
                    <a:blipFill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prstDash val="sysDash"/>
                    </a:lnT>
                    <a:lnB w="12700">
                      <a:solidFill>
                        <a:srgbClr val="000000"/>
                      </a:solidFill>
                      <a:prstDash val="sysDash"/>
                    </a:lnB>
                    <a:blipFill rotWithShape="1">
                      <a:blip r:embed="rId8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專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prstDash val="sysDash"/>
                    </a:lnT>
                    <a:lnB w="12700">
                      <a:solidFill>
                        <a:srgbClr val="000000"/>
                      </a:solidFill>
                      <a:prstDash val="sysDash"/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項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prstDash val="sysDash"/>
                    </a:lnT>
                    <a:lnB w="12700">
                      <a:solidFill>
                        <a:srgbClr val="000000"/>
                      </a:solidFill>
                      <a:prstDash val="sysDash"/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期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2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5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調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prstDash val="sysDash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7FF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整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  <a:prstDash val="sysDash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7FFC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A0B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67F4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67F4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準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備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期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6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準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備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blipFill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687">
                <a:tc gridSpan="3">
                  <a:txBody>
                    <a:bodyPr/>
                    <a:lstStyle/>
                    <a:p>
                      <a:pPr algn="l">
                        <a:defRPr sz="12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訓練培養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1.專項體 能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2.提升專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項技術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3.移地訓練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defRPr sz="12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訓練培養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1.提升（突破）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個人專項體能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2.比賽訓練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defRPr sz="12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訓練調整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1.穩定專項體能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2.穩定專項技術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3.比賽訓練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prstDash val="sysDash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defRPr sz="12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訓練調整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1.穩定個人最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 佳成績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2.模擬比賽狀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   況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prstDash val="sysDash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  <a:prstDash val="sysDash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defRPr sz="1200" u="sng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 基礎訓練       </a:t>
                      </a:r>
                      <a:r>
                        <a:rPr u="none"/>
                        <a:t>1.基礎體能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2.恢復與再生</a:t>
                      </a:r>
                    </a:p>
                    <a:p>
                      <a:pPr algn="l">
                        <a:defRPr sz="12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3.移地訓練</a:t>
                      </a:r>
                    </a:p>
                    <a:p>
                      <a:pPr algn="l">
                        <a:defRPr sz="10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(改善訓練情緒)</a:t>
                      </a:r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defRPr sz="1600"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endParaRPr/>
                    </a:p>
                  </a:txBody>
                  <a:tcPr marL="36000" marR="36000" marT="36000" marB="3600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圓角化對角線角落矩形 7"/>
          <p:cNvSpPr/>
          <p:nvPr/>
        </p:nvSpPr>
        <p:spPr>
          <a:xfrm>
            <a:off x="323527" y="260648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69" name="標題 1"/>
          <p:cNvGrpSpPr/>
          <p:nvPr/>
        </p:nvGrpSpPr>
        <p:grpSpPr>
          <a:xfrm>
            <a:off x="659512" y="543914"/>
            <a:ext cx="7680960" cy="1253491"/>
            <a:chOff x="0" y="0"/>
            <a:chExt cx="7680959" cy="1253489"/>
          </a:xfrm>
        </p:grpSpPr>
        <p:sp>
          <p:nvSpPr>
            <p:cNvPr id="167" name="矩形"/>
            <p:cNvSpPr/>
            <p:nvPr/>
          </p:nvSpPr>
          <p:spPr>
            <a:xfrm>
              <a:off x="0" y="146317"/>
              <a:ext cx="7680960" cy="96085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168" name="週訓練計畫編排…"/>
            <p:cNvSpPr txBox="1"/>
            <p:nvPr/>
          </p:nvSpPr>
          <p:spPr>
            <a:xfrm>
              <a:off x="0" y="0"/>
              <a:ext cx="7680960" cy="12534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週訓練計畫編排</a:t>
              </a:r>
            </a:p>
            <a:p>
              <a:pPr algn="r"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-超補償理論</a:t>
              </a:r>
            </a:p>
          </p:txBody>
        </p:sp>
      </p:grpSp>
      <p:grpSp>
        <p:nvGrpSpPr>
          <p:cNvPr id="179" name="資料圖表 2"/>
          <p:cNvGrpSpPr/>
          <p:nvPr/>
        </p:nvGrpSpPr>
        <p:grpSpPr>
          <a:xfrm>
            <a:off x="2706472" y="1973968"/>
            <a:ext cx="5072244" cy="3277802"/>
            <a:chOff x="0" y="0"/>
            <a:chExt cx="5072242" cy="3277800"/>
          </a:xfrm>
        </p:grpSpPr>
        <p:sp>
          <p:nvSpPr>
            <p:cNvPr id="170" name="形狀"/>
            <p:cNvSpPr/>
            <p:nvPr/>
          </p:nvSpPr>
          <p:spPr>
            <a:xfrm>
              <a:off x="95230" y="1407445"/>
              <a:ext cx="4625434" cy="572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223"/>
                  </a:moveTo>
                  <a:lnTo>
                    <a:pt x="21531" y="0"/>
                  </a:lnTo>
                  <a:lnTo>
                    <a:pt x="21600" y="6377"/>
                  </a:lnTo>
                  <a:lnTo>
                    <a:pt x="69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FFFCA"/>
                </a:gs>
                <a:gs pos="52999">
                  <a:srgbClr val="C5EDF8"/>
                </a:gs>
                <a:gs pos="64000">
                  <a:srgbClr val="FF82B6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71" name="形狀"/>
            <p:cNvSpPr/>
            <p:nvPr/>
          </p:nvSpPr>
          <p:spPr>
            <a:xfrm>
              <a:off x="0" y="267867"/>
              <a:ext cx="1901012" cy="126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5400" y="108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0800"/>
                  </a:lnTo>
                  <a:lnTo>
                    <a:pt x="21600" y="10800"/>
                  </a:lnTo>
                  <a:lnTo>
                    <a:pt x="108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BAEA"/>
                </a:gs>
                <a:gs pos="50000">
                  <a:srgbClr val="FF82B6"/>
                </a:gs>
                <a:gs pos="100000">
                  <a:srgbClr val="C00000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38100" dist="1270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74" name="群組"/>
            <p:cNvGrpSpPr/>
            <p:nvPr/>
          </p:nvGrpSpPr>
          <p:grpSpPr>
            <a:xfrm>
              <a:off x="2151600" y="0"/>
              <a:ext cx="2920643" cy="1549609"/>
              <a:chOff x="0" y="0"/>
              <a:chExt cx="2920642" cy="1549608"/>
            </a:xfrm>
          </p:grpSpPr>
          <p:sp>
            <p:nvSpPr>
              <p:cNvPr id="172" name="矩形"/>
              <p:cNvSpPr/>
              <p:nvPr/>
            </p:nvSpPr>
            <p:spPr>
              <a:xfrm>
                <a:off x="-1" y="0"/>
                <a:ext cx="2920644" cy="1549609"/>
              </a:xfrm>
              <a:prstGeom prst="rect">
                <a:avLst/>
              </a:prstGeom>
              <a:noFill/>
              <a:ln w="6350" cap="flat">
                <a:solidFill>
                  <a:srgbClr val="000000">
                    <a:alpha val="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66800">
                  <a:lnSpc>
                    <a:spcPts val="1700"/>
                  </a:lnSpc>
                  <a:spcBef>
                    <a:spcPts val="700"/>
                  </a:spcBef>
                  <a:defRPr sz="2400">
                    <a:latin typeface="DFWaWaTC-W5"/>
                    <a:ea typeface="DFWaWaTC-W5"/>
                    <a:cs typeface="DFWaWaTC-W5"/>
                    <a:sym typeface="DFWaWaTC-W5"/>
                  </a:defRPr>
                </a:pPr>
                <a:endParaRPr/>
              </a:p>
            </p:txBody>
          </p:sp>
          <p:sp>
            <p:nvSpPr>
              <p:cNvPr id="173" name="才能達到…"/>
              <p:cNvSpPr txBox="1"/>
              <p:nvPr/>
            </p:nvSpPr>
            <p:spPr>
              <a:xfrm>
                <a:off x="0" y="293982"/>
                <a:ext cx="2920643" cy="96164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70687" tIns="170687" rIns="170687" bIns="170687" numCol="1" anchor="ctr">
                <a:spAutoFit/>
              </a:bodyPr>
              <a:lstStyle/>
              <a:p>
                <a:pPr algn="ctr" defTabSz="1066800">
                  <a:lnSpc>
                    <a:spcPts val="1700"/>
                  </a:lnSpc>
                  <a:spcBef>
                    <a:spcPts val="1000"/>
                  </a:spcBef>
                  <a:defRPr sz="2400">
                    <a:latin typeface="DFWaWaTC-W5"/>
                    <a:ea typeface="DFWaWaTC-W5"/>
                    <a:cs typeface="DFWaWaTC-W5"/>
                    <a:sym typeface="DFWaWaTC-W5"/>
                  </a:defRPr>
                </a:pPr>
                <a:r>
                  <a:t>才能達到</a:t>
                </a:r>
              </a:p>
              <a:p>
                <a:pPr algn="ctr" defTabSz="1066800">
                  <a:lnSpc>
                    <a:spcPts val="1700"/>
                  </a:lnSpc>
                  <a:spcBef>
                    <a:spcPts val="1000"/>
                  </a:spcBef>
                  <a:defRPr sz="2400">
                    <a:latin typeface="DFWaWaTC-W5"/>
                    <a:ea typeface="DFWaWaTC-W5"/>
                    <a:cs typeface="DFWaWaTC-W5"/>
                    <a:sym typeface="DFWaWaTC-W5"/>
                  </a:defRPr>
                </a:pPr>
                <a:r>
                  <a:t>超補償效果</a:t>
                </a:r>
              </a:p>
            </p:txBody>
          </p:sp>
        </p:grpSp>
        <p:sp>
          <p:nvSpPr>
            <p:cNvPr id="175" name="形狀"/>
            <p:cNvSpPr/>
            <p:nvPr/>
          </p:nvSpPr>
          <p:spPr>
            <a:xfrm>
              <a:off x="2914884" y="1852043"/>
              <a:ext cx="1901012" cy="1267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10800" y="0"/>
                  </a:lnTo>
                  <a:lnTo>
                    <a:pt x="21600" y="10800"/>
                  </a:lnTo>
                  <a:lnTo>
                    <a:pt x="16200" y="10800"/>
                  </a:lnTo>
                  <a:lnTo>
                    <a:pt x="16200" y="21600"/>
                  </a:lnTo>
                  <a:lnTo>
                    <a:pt x="5400" y="21600"/>
                  </a:lnTo>
                  <a:lnTo>
                    <a:pt x="5400" y="10800"/>
                  </a:lnTo>
                  <a:close/>
                </a:path>
              </a:pathLst>
            </a:custGeom>
            <a:gradFill flip="none" rotWithShape="1">
              <a:gsLst>
                <a:gs pos="15000">
                  <a:srgbClr val="BFFFCA"/>
                </a:gs>
                <a:gs pos="58000">
                  <a:srgbClr val="67F4F1"/>
                </a:gs>
                <a:gs pos="92000">
                  <a:srgbClr val="7EA9E5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blurRad="38100" dist="1270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grpSp>
          <p:nvGrpSpPr>
            <p:cNvPr id="178" name="群組"/>
            <p:cNvGrpSpPr/>
            <p:nvPr/>
          </p:nvGrpSpPr>
          <p:grpSpPr>
            <a:xfrm>
              <a:off x="190100" y="1947094"/>
              <a:ext cx="2027747" cy="1330707"/>
              <a:chOff x="0" y="0"/>
              <a:chExt cx="2027745" cy="1330706"/>
            </a:xfrm>
          </p:grpSpPr>
          <p:sp>
            <p:nvSpPr>
              <p:cNvPr id="176" name="矩形"/>
              <p:cNvSpPr/>
              <p:nvPr/>
            </p:nvSpPr>
            <p:spPr>
              <a:xfrm>
                <a:off x="-1" y="0"/>
                <a:ext cx="2027747" cy="1330707"/>
              </a:xfrm>
              <a:prstGeom prst="rect">
                <a:avLst/>
              </a:prstGeom>
              <a:noFill/>
              <a:ln w="6350" cap="flat">
                <a:solidFill>
                  <a:srgbClr val="000000">
                    <a:alpha val="0"/>
                  </a:srgbClr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77900">
                  <a:lnSpc>
                    <a:spcPts val="2000"/>
                  </a:lnSpc>
                  <a:spcBef>
                    <a:spcPts val="700"/>
                  </a:spcBef>
                  <a:defRPr sz="2200">
                    <a:latin typeface="DFWaWaTC-W5"/>
                    <a:ea typeface="DFWaWaTC-W5"/>
                    <a:cs typeface="DFWaWaTC-W5"/>
                    <a:sym typeface="DFWaWaTC-W5"/>
                  </a:defRPr>
                </a:pPr>
                <a:endParaRPr/>
              </a:p>
            </p:txBody>
          </p:sp>
          <p:sp>
            <p:nvSpPr>
              <p:cNvPr id="177" name="一週只能兩次…"/>
              <p:cNvSpPr txBox="1"/>
              <p:nvPr/>
            </p:nvSpPr>
            <p:spPr>
              <a:xfrm>
                <a:off x="0" y="174117"/>
                <a:ext cx="2027746" cy="98247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56463" tIns="156463" rIns="156463" bIns="156463" numCol="1" anchor="ctr">
                <a:spAutoFit/>
              </a:bodyPr>
              <a:lstStyle/>
              <a:p>
                <a:pPr algn="ctr" defTabSz="977900">
                  <a:lnSpc>
                    <a:spcPts val="2000"/>
                  </a:lnSpc>
                  <a:spcBef>
                    <a:spcPts val="900"/>
                  </a:spcBef>
                  <a:defRPr sz="2200">
                    <a:latin typeface="DFWaWaTC-W5"/>
                    <a:ea typeface="DFWaWaTC-W5"/>
                    <a:cs typeface="DFWaWaTC-W5"/>
                    <a:sym typeface="DFWaWaTC-W5"/>
                  </a:defRPr>
                </a:pPr>
                <a:r>
                  <a:t>一週只能兩次</a:t>
                </a:r>
              </a:p>
              <a:p>
                <a:pPr algn="ctr" defTabSz="977900">
                  <a:lnSpc>
                    <a:spcPts val="2000"/>
                  </a:lnSpc>
                  <a:spcBef>
                    <a:spcPts val="900"/>
                  </a:spcBef>
                  <a:defRPr sz="2200">
                    <a:latin typeface="DFWaWaTC-W5"/>
                    <a:ea typeface="DFWaWaTC-W5"/>
                    <a:cs typeface="DFWaWaTC-W5"/>
                    <a:sym typeface="DFWaWaTC-W5"/>
                  </a:defRPr>
                </a:pPr>
                <a:r>
                  <a:t>最大負荷</a:t>
                </a:r>
              </a:p>
            </p:txBody>
          </p:sp>
        </p:grpSp>
      </p:grpSp>
      <p:sp>
        <p:nvSpPr>
          <p:cNvPr id="180" name="標題 1"/>
          <p:cNvSpPr txBox="1"/>
          <p:nvPr/>
        </p:nvSpPr>
        <p:spPr>
          <a:xfrm>
            <a:off x="575984" y="4975278"/>
            <a:ext cx="7680960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lnSpc>
                <a:spcPct val="150000"/>
              </a:lnSpc>
              <a:defRPr sz="2000" cap="all" spc="-100">
                <a:solidFill>
                  <a:srgbClr val="262626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生理適應效果：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2000" cap="all" spc="-100">
                <a:solidFill>
                  <a:srgbClr val="262626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提升能量儲存酵素的活性</a:t>
            </a:r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2000" cap="all" spc="-100">
                <a:solidFill>
                  <a:srgbClr val="262626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改善肌肉內神經組織調整（肌間與肌內協調）與控制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圓角化對角線角落矩形 7"/>
          <p:cNvSpPr/>
          <p:nvPr/>
        </p:nvSpPr>
        <p:spPr>
          <a:xfrm>
            <a:off x="403152" y="400236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9" name="標題 1"/>
          <p:cNvGrpSpPr/>
          <p:nvPr/>
        </p:nvGrpSpPr>
        <p:grpSpPr>
          <a:xfrm>
            <a:off x="1021384" y="784870"/>
            <a:ext cx="7680960" cy="960856"/>
            <a:chOff x="0" y="0"/>
            <a:chExt cx="7680959" cy="960855"/>
          </a:xfrm>
        </p:grpSpPr>
        <p:sp>
          <p:nvSpPr>
            <p:cNvPr id="137" name="矩形"/>
            <p:cNvSpPr/>
            <p:nvPr/>
          </p:nvSpPr>
          <p:spPr>
            <a:xfrm>
              <a:off x="0" y="-1"/>
              <a:ext cx="7680960" cy="96085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138" name="訓練負荷與生物適應程序（超補償）"/>
            <p:cNvSpPr txBox="1"/>
            <p:nvPr/>
          </p:nvSpPr>
          <p:spPr>
            <a:xfrm>
              <a:off x="0" y="117207"/>
              <a:ext cx="7680960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訓練負荷與生物適應程序（超補償）</a:t>
              </a:r>
            </a:p>
          </p:txBody>
        </p:sp>
      </p:grpSp>
      <p:grpSp>
        <p:nvGrpSpPr>
          <p:cNvPr id="163" name="群組 52"/>
          <p:cNvGrpSpPr/>
          <p:nvPr/>
        </p:nvGrpSpPr>
        <p:grpSpPr>
          <a:xfrm>
            <a:off x="963103" y="1900301"/>
            <a:ext cx="7360282" cy="3757185"/>
            <a:chOff x="0" y="0"/>
            <a:chExt cx="7360280" cy="3757183"/>
          </a:xfrm>
        </p:grpSpPr>
        <p:sp>
          <p:nvSpPr>
            <p:cNvPr id="140" name="矩形 1"/>
            <p:cNvSpPr/>
            <p:nvPr/>
          </p:nvSpPr>
          <p:spPr>
            <a:xfrm>
              <a:off x="0" y="-1"/>
              <a:ext cx="7360281" cy="3757185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41" name="直線箭頭接點 3"/>
            <p:cNvSpPr/>
            <p:nvPr/>
          </p:nvSpPr>
          <p:spPr>
            <a:xfrm flipH="1">
              <a:off x="947361" y="375718"/>
              <a:ext cx="1" cy="2943127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2" name="直線箭頭接點 6"/>
            <p:cNvSpPr/>
            <p:nvPr/>
          </p:nvSpPr>
          <p:spPr>
            <a:xfrm>
              <a:off x="947361" y="1753352"/>
              <a:ext cx="6048549" cy="1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3" name="直線接點 9"/>
            <p:cNvSpPr/>
            <p:nvPr/>
          </p:nvSpPr>
          <p:spPr>
            <a:xfrm flipH="1">
              <a:off x="2331969" y="375718"/>
              <a:ext cx="1" cy="2943127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直線箭頭接點 14"/>
            <p:cNvSpPr/>
            <p:nvPr/>
          </p:nvSpPr>
          <p:spPr>
            <a:xfrm>
              <a:off x="947361" y="2755267"/>
              <a:ext cx="1384608" cy="1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" name="直線箭頭接點 16"/>
            <p:cNvSpPr/>
            <p:nvPr/>
          </p:nvSpPr>
          <p:spPr>
            <a:xfrm flipV="1">
              <a:off x="1676102" y="2755268"/>
              <a:ext cx="1" cy="563577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6" name="直線接點 19"/>
            <p:cNvSpPr/>
            <p:nvPr/>
          </p:nvSpPr>
          <p:spPr>
            <a:xfrm>
              <a:off x="947361" y="1753352"/>
              <a:ext cx="1384608" cy="1001916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7" name="直線接點 21"/>
            <p:cNvSpPr/>
            <p:nvPr/>
          </p:nvSpPr>
          <p:spPr>
            <a:xfrm flipH="1">
              <a:off x="4226694" y="375718"/>
              <a:ext cx="1" cy="2943127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8" name="直線接點 23"/>
            <p:cNvSpPr/>
            <p:nvPr/>
          </p:nvSpPr>
          <p:spPr>
            <a:xfrm flipV="1">
              <a:off x="2331969" y="1753352"/>
              <a:ext cx="1311734" cy="1001916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" name="直線箭頭接點 25"/>
            <p:cNvSpPr/>
            <p:nvPr/>
          </p:nvSpPr>
          <p:spPr>
            <a:xfrm>
              <a:off x="2331969" y="2755267"/>
              <a:ext cx="1894726" cy="1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ysDash"/>
              <a:round/>
              <a:headEnd type="triangle" w="med" len="med"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0" name="直線箭頭接點 31"/>
            <p:cNvSpPr/>
            <p:nvPr/>
          </p:nvSpPr>
          <p:spPr>
            <a:xfrm flipV="1">
              <a:off x="3133583" y="2755267"/>
              <a:ext cx="1" cy="626198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1" name="直線接點 34"/>
            <p:cNvSpPr/>
            <p:nvPr/>
          </p:nvSpPr>
          <p:spPr>
            <a:xfrm>
              <a:off x="3133583" y="3381464"/>
              <a:ext cx="1530356" cy="1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2" name="直線箭頭接點 37"/>
            <p:cNvSpPr/>
            <p:nvPr/>
          </p:nvSpPr>
          <p:spPr>
            <a:xfrm flipV="1">
              <a:off x="3643702" y="1252395"/>
              <a:ext cx="582993" cy="500958"/>
            </a:xfrm>
            <a:prstGeom prst="line">
              <a:avLst/>
            </a:prstGeom>
            <a:noFill/>
            <a:ln w="19050" cap="flat">
              <a:solidFill>
                <a:srgbClr val="FF0000"/>
              </a:solidFill>
              <a:prstDash val="sysDot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3" name="直線箭頭接點 39"/>
            <p:cNvSpPr/>
            <p:nvPr/>
          </p:nvSpPr>
          <p:spPr>
            <a:xfrm>
              <a:off x="4226694" y="1252394"/>
              <a:ext cx="2259097" cy="500958"/>
            </a:xfrm>
            <a:prstGeom prst="line">
              <a:avLst/>
            </a:prstGeom>
            <a:noFill/>
            <a:ln w="19050" cap="flat">
              <a:solidFill>
                <a:srgbClr val="000000"/>
              </a:solidFill>
              <a:prstDash val="sysDot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4" name="直線箭頭接點 41"/>
            <p:cNvSpPr/>
            <p:nvPr/>
          </p:nvSpPr>
          <p:spPr>
            <a:xfrm>
              <a:off x="3279332" y="939295"/>
              <a:ext cx="510119" cy="38979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" name="文字方塊 43"/>
            <p:cNvSpPr txBox="1"/>
            <p:nvPr/>
          </p:nvSpPr>
          <p:spPr>
            <a:xfrm>
              <a:off x="2590318" y="635723"/>
              <a:ext cx="1344881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defRPr>
              </a:pPr>
              <a:r>
                <a:t>超補償</a:t>
              </a:r>
              <a:r>
                <a:rPr>
                  <a:solidFill>
                    <a:srgbClr val="000000"/>
                  </a:solidFill>
                </a:rPr>
                <a:t>作用</a:t>
              </a:r>
            </a:p>
          </p:txBody>
        </p:sp>
        <p:sp>
          <p:nvSpPr>
            <p:cNvPr id="156" name="文字方塊 44"/>
            <p:cNvSpPr txBox="1"/>
            <p:nvPr/>
          </p:nvSpPr>
          <p:spPr>
            <a:xfrm>
              <a:off x="170291" y="1361651"/>
              <a:ext cx="745314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運動能力</a:t>
              </a:r>
            </a:p>
          </p:txBody>
        </p:sp>
        <p:sp>
          <p:nvSpPr>
            <p:cNvPr id="157" name="文字方塊 45"/>
            <p:cNvSpPr txBox="1"/>
            <p:nvPr/>
          </p:nvSpPr>
          <p:spPr>
            <a:xfrm>
              <a:off x="193761" y="2620899"/>
              <a:ext cx="745314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疲勞</a:t>
              </a:r>
            </a:p>
          </p:txBody>
        </p:sp>
        <p:sp>
          <p:nvSpPr>
            <p:cNvPr id="158" name="文字方塊 46"/>
            <p:cNvSpPr txBox="1"/>
            <p:nvPr/>
          </p:nvSpPr>
          <p:spPr>
            <a:xfrm>
              <a:off x="1052530" y="3313343"/>
              <a:ext cx="1320019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pPr>
              <a:r>
                <a:t>運動</a:t>
              </a:r>
              <a:r>
                <a:rPr>
                  <a:solidFill>
                    <a:srgbClr val="0070C0"/>
                  </a:solidFill>
                </a:rPr>
                <a:t>負荷</a:t>
              </a:r>
            </a:p>
          </p:txBody>
        </p:sp>
        <p:sp>
          <p:nvSpPr>
            <p:cNvPr id="159" name="文字方塊 47"/>
            <p:cNvSpPr txBox="1"/>
            <p:nvPr/>
          </p:nvSpPr>
          <p:spPr>
            <a:xfrm>
              <a:off x="4713314" y="2802118"/>
              <a:ext cx="1684390" cy="8851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lnSpc>
                  <a:spcPct val="150000"/>
                </a:lnSpc>
                <a:defRPr>
                  <a:solidFill>
                    <a:srgbClr val="0070C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defRPr>
              </a:pPr>
              <a:r>
                <a:t>恢復</a:t>
              </a:r>
              <a:r>
                <a:rPr>
                  <a:solidFill>
                    <a:srgbClr val="000000"/>
                  </a:solidFill>
                </a:rPr>
                <a:t>所需時間</a:t>
              </a:r>
            </a:p>
            <a:p>
              <a:pPr>
                <a:lnSpc>
                  <a:spcPct val="150000"/>
                </a:lnSpc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pPr>
              <a:r>
                <a:t> 2-3天</a:t>
              </a:r>
            </a:p>
          </p:txBody>
        </p:sp>
        <p:sp>
          <p:nvSpPr>
            <p:cNvPr id="160" name="文字方塊 48"/>
            <p:cNvSpPr txBox="1"/>
            <p:nvPr/>
          </p:nvSpPr>
          <p:spPr>
            <a:xfrm>
              <a:off x="5902798" y="1897500"/>
              <a:ext cx="1165986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訓練時間</a:t>
              </a:r>
            </a:p>
          </p:txBody>
        </p:sp>
        <p:sp>
          <p:nvSpPr>
            <p:cNvPr id="161" name="文字方塊 49"/>
            <p:cNvSpPr txBox="1"/>
            <p:nvPr/>
          </p:nvSpPr>
          <p:spPr>
            <a:xfrm>
              <a:off x="4984989" y="204765"/>
              <a:ext cx="1748980" cy="1361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>
                <a:lnSpc>
                  <a:spcPct val="150000"/>
                </a:lnSpc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pPr>
              <a:r>
                <a:t>維持1-2天</a:t>
              </a:r>
            </a:p>
            <a:p>
              <a:pPr>
                <a:lnSpc>
                  <a:spcPct val="150000"/>
                </a:lnSpc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pPr>
              <a:r>
                <a:t>（最長維持3天）</a:t>
              </a:r>
            </a:p>
          </p:txBody>
        </p:sp>
        <p:sp>
          <p:nvSpPr>
            <p:cNvPr id="162" name="直線箭頭接點 51"/>
            <p:cNvSpPr/>
            <p:nvPr/>
          </p:nvSpPr>
          <p:spPr>
            <a:xfrm flipH="1">
              <a:off x="5356243" y="956902"/>
              <a:ext cx="360227" cy="404750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64" name="文字方塊 53"/>
          <p:cNvSpPr txBox="1"/>
          <p:nvPr/>
        </p:nvSpPr>
        <p:spPr>
          <a:xfrm>
            <a:off x="898628" y="5689687"/>
            <a:ext cx="3853925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400"/>
            </a:lvl1pPr>
          </a:lstStyle>
          <a:p>
            <a:r>
              <a:t>Jakolew 1972 ( Martin et al. 1991 )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8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圓角化對角線角落矩形 7"/>
          <p:cNvSpPr/>
          <p:nvPr/>
        </p:nvSpPr>
        <p:spPr>
          <a:xfrm>
            <a:off x="323527" y="332654"/>
            <a:ext cx="8424938" cy="6244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69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5" y="21600"/>
                  <a:pt x="18931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5" y="0"/>
                  <a:pt x="2669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矩形 1"/>
          <p:cNvSpPr txBox="1"/>
          <p:nvPr/>
        </p:nvSpPr>
        <p:spPr>
          <a:xfrm>
            <a:off x="806250" y="2286978"/>
            <a:ext cx="7774221" cy="4047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28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 生理適應週期為4-6週 </a:t>
            </a:r>
            <a:r>
              <a:rPr sz="1200"/>
              <a:t>（Neumann1991）.</a:t>
            </a:r>
          </a:p>
          <a:p>
            <a:pPr>
              <a:lnSpc>
                <a:spcPct val="150000"/>
              </a:lnSpc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endParaRPr sz="1200"/>
          </a:p>
          <a:p>
            <a:pPr marL="342900" indent="-342900">
              <a:lnSpc>
                <a:spcPct val="150000"/>
              </a:lnSpc>
              <a:buSzPct val="100000"/>
              <a:buFont typeface="Arial"/>
              <a:buChar char="•"/>
              <a:defRPr sz="28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身體一週時間開始產生適應，2-4週達到適應後，可進行訓練的調整 </a:t>
            </a:r>
            <a:r>
              <a:rPr sz="1200"/>
              <a:t>( Sands,Wurth,&amp;Hewit, 2014 )。</a:t>
            </a:r>
          </a:p>
          <a:p>
            <a:pPr marL="285750" indent="-285750">
              <a:lnSpc>
                <a:spcPct val="150000"/>
              </a:lnSpc>
              <a:buSzPct val="100000"/>
              <a:buFont typeface="Arial"/>
              <a:buChar char="•"/>
              <a:defRPr sz="2400">
                <a:latin typeface="微軟正黑體"/>
                <a:ea typeface="微軟正黑體"/>
                <a:cs typeface="微軟正黑體"/>
                <a:sym typeface="微軟正黑體"/>
              </a:defRPr>
            </a:pPr>
            <a:endParaRPr sz="1200"/>
          </a:p>
          <a:p>
            <a:pPr>
              <a:lnSpc>
                <a:spcPct val="150000"/>
              </a:lnSpc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endParaRPr sz="1200"/>
          </a:p>
        </p:txBody>
      </p:sp>
      <p:grpSp>
        <p:nvGrpSpPr>
          <p:cNvPr id="194" name="標題 1"/>
          <p:cNvGrpSpPr/>
          <p:nvPr/>
        </p:nvGrpSpPr>
        <p:grpSpPr>
          <a:xfrm>
            <a:off x="806251" y="642073"/>
            <a:ext cx="7680960" cy="1402976"/>
            <a:chOff x="0" y="0"/>
            <a:chExt cx="7680959" cy="1402975"/>
          </a:xfrm>
        </p:grpSpPr>
        <p:sp>
          <p:nvSpPr>
            <p:cNvPr id="192" name="矩形"/>
            <p:cNvSpPr/>
            <p:nvPr/>
          </p:nvSpPr>
          <p:spPr>
            <a:xfrm>
              <a:off x="0" y="-1"/>
              <a:ext cx="7680960" cy="140297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193" name="生理適應週期的時間"/>
            <p:cNvSpPr txBox="1"/>
            <p:nvPr/>
          </p:nvSpPr>
          <p:spPr>
            <a:xfrm>
              <a:off x="0" y="338267"/>
              <a:ext cx="7680960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生理適應週期的時間</a:t>
              </a:r>
            </a:p>
          </p:txBody>
        </p:sp>
      </p:grp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圓角化對角線角落矩形 7"/>
          <p:cNvSpPr/>
          <p:nvPr/>
        </p:nvSpPr>
        <p:spPr>
          <a:xfrm>
            <a:off x="395535" y="332656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99" name="標題 1"/>
          <p:cNvGrpSpPr/>
          <p:nvPr/>
        </p:nvGrpSpPr>
        <p:grpSpPr>
          <a:xfrm>
            <a:off x="1061289" y="732422"/>
            <a:ext cx="7680960" cy="960856"/>
            <a:chOff x="0" y="0"/>
            <a:chExt cx="7680959" cy="960855"/>
          </a:xfrm>
        </p:grpSpPr>
        <p:sp>
          <p:nvSpPr>
            <p:cNvPr id="197" name="矩形"/>
            <p:cNvSpPr/>
            <p:nvPr/>
          </p:nvSpPr>
          <p:spPr>
            <a:xfrm>
              <a:off x="0" y="-1"/>
              <a:ext cx="7680960" cy="96085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198" name="訓練效果延緩-賽前14天調整"/>
            <p:cNvSpPr txBox="1"/>
            <p:nvPr/>
          </p:nvSpPr>
          <p:spPr>
            <a:xfrm>
              <a:off x="0" y="117207"/>
              <a:ext cx="7680960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訓練效果延緩-賽前14天調整</a:t>
              </a:r>
            </a:p>
          </p:txBody>
        </p:sp>
      </p:grpSp>
      <p:sp>
        <p:nvSpPr>
          <p:cNvPr id="200" name="文字方塊 90"/>
          <p:cNvSpPr txBox="1"/>
          <p:nvPr/>
        </p:nvSpPr>
        <p:spPr>
          <a:xfrm>
            <a:off x="678520" y="5999324"/>
            <a:ext cx="422325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latin typeface="Microsoft JhengHei"/>
                <a:ea typeface="Microsoft JhengHei"/>
                <a:cs typeface="Microsoft JhengHei"/>
                <a:sym typeface="Microsoft JhengHei"/>
              </a:defRPr>
            </a:pPr>
            <a:r>
              <a:t>（Cometti，1987）資料來源：整理自張嘉澤訓練學，2008</a:t>
            </a:r>
          </a:p>
        </p:txBody>
      </p:sp>
      <p:grpSp>
        <p:nvGrpSpPr>
          <p:cNvPr id="225" name="群組 30"/>
          <p:cNvGrpSpPr/>
          <p:nvPr/>
        </p:nvGrpSpPr>
        <p:grpSpPr>
          <a:xfrm>
            <a:off x="688470" y="1988840"/>
            <a:ext cx="7829527" cy="4002774"/>
            <a:chOff x="0" y="0"/>
            <a:chExt cx="7829525" cy="4002773"/>
          </a:xfrm>
        </p:grpSpPr>
        <p:grpSp>
          <p:nvGrpSpPr>
            <p:cNvPr id="220" name="群組 28"/>
            <p:cNvGrpSpPr/>
            <p:nvPr/>
          </p:nvGrpSpPr>
          <p:grpSpPr>
            <a:xfrm>
              <a:off x="0" y="0"/>
              <a:ext cx="7829527" cy="4002774"/>
              <a:chOff x="0" y="0"/>
              <a:chExt cx="7829526" cy="4002773"/>
            </a:xfrm>
          </p:grpSpPr>
          <p:grpSp>
            <p:nvGrpSpPr>
              <p:cNvPr id="205" name="群組 32"/>
              <p:cNvGrpSpPr/>
              <p:nvPr/>
            </p:nvGrpSpPr>
            <p:grpSpPr>
              <a:xfrm>
                <a:off x="0" y="0"/>
                <a:ext cx="7829526" cy="4002774"/>
                <a:chOff x="0" y="0"/>
                <a:chExt cx="7829525" cy="4002773"/>
              </a:xfrm>
            </p:grpSpPr>
            <p:sp>
              <p:nvSpPr>
                <p:cNvPr id="201" name="矩形 33"/>
                <p:cNvSpPr/>
                <p:nvPr/>
              </p:nvSpPr>
              <p:spPr>
                <a:xfrm>
                  <a:off x="0" y="0"/>
                  <a:ext cx="7829526" cy="4002774"/>
                </a:xfrm>
                <a:prstGeom prst="rect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/>
                  <a:endParaRPr/>
                </a:p>
              </p:txBody>
            </p:sp>
            <p:sp>
              <p:nvSpPr>
                <p:cNvPr id="202" name="直線箭頭接點 35"/>
                <p:cNvSpPr/>
                <p:nvPr/>
              </p:nvSpPr>
              <p:spPr>
                <a:xfrm flipH="1">
                  <a:off x="489971" y="469060"/>
                  <a:ext cx="32113" cy="3084446"/>
                </a:xfrm>
                <a:prstGeom prst="line">
                  <a:avLst/>
                </a:prstGeom>
                <a:noFill/>
                <a:ln w="19050" cap="flat">
                  <a:solidFill>
                    <a:srgbClr val="000000"/>
                  </a:solidFill>
                  <a:prstDash val="solid"/>
                  <a:round/>
                  <a:head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03" name="直線箭頭接點 36"/>
                <p:cNvSpPr/>
                <p:nvPr/>
              </p:nvSpPr>
              <p:spPr>
                <a:xfrm flipV="1">
                  <a:off x="489971" y="3517862"/>
                  <a:ext cx="7339555" cy="3640"/>
                </a:xfrm>
                <a:prstGeom prst="line">
                  <a:avLst/>
                </a:prstGeom>
                <a:noFill/>
                <a:ln w="19050" cap="flat">
                  <a:solidFill>
                    <a:srgbClr val="00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204" name="文字方塊 63"/>
                <p:cNvSpPr txBox="1"/>
                <p:nvPr/>
              </p:nvSpPr>
              <p:spPr>
                <a:xfrm>
                  <a:off x="199378" y="87919"/>
                  <a:ext cx="930241" cy="37084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</a:ext>
                </a:extLst>
              </p:spPr>
              <p:txBody>
                <a:bodyPr wrap="square" lIns="45719" tIns="45719" rIns="45719" bIns="45719" numCol="1" anchor="t">
                  <a:spAutoFit/>
                </a:bodyPr>
                <a:lstStyle>
                  <a:lvl1pPr>
                    <a:defRPr>
                      <a:latin typeface="Microsoft JhengHei"/>
                      <a:ea typeface="Microsoft JhengHei"/>
                      <a:cs typeface="Microsoft JhengHei"/>
                      <a:sym typeface="Microsoft JhengHei"/>
                    </a:defRPr>
                  </a:lvl1pPr>
                </a:lstStyle>
                <a:p>
                  <a:r>
                    <a:t>100%</a:t>
                  </a:r>
                </a:p>
              </p:txBody>
            </p:sp>
          </p:grpSp>
          <p:sp>
            <p:nvSpPr>
              <p:cNvPr id="206" name="矩形 8"/>
              <p:cNvSpPr/>
              <p:nvPr/>
            </p:nvSpPr>
            <p:spPr>
              <a:xfrm>
                <a:off x="968216" y="864095"/>
                <a:ext cx="251018" cy="2664687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07" name="矩形 74"/>
              <p:cNvSpPr/>
              <p:nvPr/>
            </p:nvSpPr>
            <p:spPr>
              <a:xfrm>
                <a:off x="1468986" y="1267963"/>
                <a:ext cx="280731" cy="2260818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08" name="矩形 75"/>
              <p:cNvSpPr/>
              <p:nvPr/>
            </p:nvSpPr>
            <p:spPr>
              <a:xfrm>
                <a:off x="2003492" y="1728191"/>
                <a:ext cx="209622" cy="1800588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09" name="矩形 76"/>
              <p:cNvSpPr/>
              <p:nvPr/>
            </p:nvSpPr>
            <p:spPr>
              <a:xfrm>
                <a:off x="2621659" y="860456"/>
                <a:ext cx="251018" cy="2664687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10" name="矩形 77"/>
              <p:cNvSpPr/>
              <p:nvPr/>
            </p:nvSpPr>
            <p:spPr>
              <a:xfrm>
                <a:off x="3139084" y="1728191"/>
                <a:ext cx="196990" cy="1796952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11" name="矩形 85"/>
              <p:cNvSpPr/>
              <p:nvPr/>
            </p:nvSpPr>
            <p:spPr>
              <a:xfrm>
                <a:off x="4213298" y="847951"/>
                <a:ext cx="251018" cy="2664687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12" name="矩形 86"/>
              <p:cNvSpPr/>
              <p:nvPr/>
            </p:nvSpPr>
            <p:spPr>
              <a:xfrm>
                <a:off x="4759357" y="1377346"/>
                <a:ext cx="235442" cy="2151435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13" name="矩形 87"/>
              <p:cNvSpPr/>
              <p:nvPr/>
            </p:nvSpPr>
            <p:spPr>
              <a:xfrm>
                <a:off x="5321644" y="1728191"/>
                <a:ext cx="209622" cy="1800588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14" name="矩形 88"/>
              <p:cNvSpPr/>
              <p:nvPr/>
            </p:nvSpPr>
            <p:spPr>
              <a:xfrm>
                <a:off x="5812087" y="2088231"/>
                <a:ext cx="182577" cy="1440549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215" name="直線箭頭接點 17"/>
              <p:cNvSpPr/>
              <p:nvPr/>
            </p:nvSpPr>
            <p:spPr>
              <a:xfrm>
                <a:off x="968216" y="860456"/>
                <a:ext cx="2699290" cy="2955968"/>
              </a:xfrm>
              <a:prstGeom prst="line">
                <a:avLst/>
              </a:prstGeom>
              <a:noFill/>
              <a:ln w="41275" cap="flat">
                <a:solidFill>
                  <a:srgbClr val="80808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6" name="直線箭頭接點 20"/>
              <p:cNvSpPr/>
              <p:nvPr/>
            </p:nvSpPr>
            <p:spPr>
              <a:xfrm flipV="1">
                <a:off x="3646379" y="788584"/>
                <a:ext cx="3982633" cy="3008292"/>
              </a:xfrm>
              <a:prstGeom prst="line">
                <a:avLst/>
              </a:prstGeom>
              <a:noFill/>
              <a:ln w="28575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7" name="文字方塊 89"/>
              <p:cNvSpPr txBox="1"/>
              <p:nvPr/>
            </p:nvSpPr>
            <p:spPr>
              <a:xfrm>
                <a:off x="6191432" y="419252"/>
                <a:ext cx="1638095" cy="408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>
                    <a:latin typeface="Microsoft JhengHei"/>
                    <a:ea typeface="Microsoft JhengHei"/>
                    <a:cs typeface="Microsoft JhengHei"/>
                    <a:sym typeface="Microsoft JhengHei"/>
                  </a:defRPr>
                </a:lvl1pPr>
              </a:lstStyle>
              <a:p>
                <a:r>
                  <a:t>訓練效果顯現</a:t>
                </a:r>
              </a:p>
            </p:txBody>
          </p:sp>
          <p:sp>
            <p:nvSpPr>
              <p:cNvPr id="218" name="直線箭頭接點 24"/>
              <p:cNvSpPr/>
              <p:nvPr/>
            </p:nvSpPr>
            <p:spPr>
              <a:xfrm flipV="1">
                <a:off x="2108303" y="1678617"/>
                <a:ext cx="407075" cy="409615"/>
              </a:xfrm>
              <a:prstGeom prst="line">
                <a:avLst/>
              </a:prstGeom>
              <a:noFill/>
              <a:ln w="22225" cap="flat">
                <a:solidFill>
                  <a:srgbClr val="000000"/>
                </a:solidFill>
                <a:prstDash val="sysDot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219" name="直線箭頭接點 27"/>
              <p:cNvSpPr/>
              <p:nvPr/>
            </p:nvSpPr>
            <p:spPr>
              <a:xfrm flipV="1">
                <a:off x="2896916" y="2001386"/>
                <a:ext cx="949424" cy="1009924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ysDot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221" name="文字方塊 91"/>
            <p:cNvSpPr txBox="1"/>
            <p:nvPr/>
          </p:nvSpPr>
          <p:spPr>
            <a:xfrm>
              <a:off x="3450434" y="2453063"/>
              <a:ext cx="680056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休息</a:t>
              </a:r>
            </a:p>
          </p:txBody>
        </p:sp>
        <p:sp>
          <p:nvSpPr>
            <p:cNvPr id="222" name="文字方塊 92"/>
            <p:cNvSpPr txBox="1"/>
            <p:nvPr/>
          </p:nvSpPr>
          <p:spPr>
            <a:xfrm>
              <a:off x="6129100" y="2057597"/>
              <a:ext cx="490468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休息</a:t>
              </a:r>
            </a:p>
          </p:txBody>
        </p:sp>
        <p:sp>
          <p:nvSpPr>
            <p:cNvPr id="223" name="文字方塊 93"/>
            <p:cNvSpPr txBox="1"/>
            <p:nvPr/>
          </p:nvSpPr>
          <p:spPr>
            <a:xfrm>
              <a:off x="6574848" y="1799179"/>
              <a:ext cx="376609" cy="199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比賽場地練習</a:t>
              </a:r>
            </a:p>
          </p:txBody>
        </p:sp>
        <p:sp>
          <p:nvSpPr>
            <p:cNvPr id="224" name="文字方塊 94"/>
            <p:cNvSpPr txBox="1"/>
            <p:nvPr/>
          </p:nvSpPr>
          <p:spPr>
            <a:xfrm>
              <a:off x="6944238" y="1799180"/>
              <a:ext cx="684775" cy="408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latin typeface="Microsoft JhengHei"/>
                  <a:ea typeface="Microsoft JhengHei"/>
                  <a:cs typeface="Microsoft JhengHei"/>
                  <a:sym typeface="Microsoft JhengHei"/>
                </a:defRPr>
              </a:lvl1pPr>
            </a:lstStyle>
            <a:p>
              <a:r>
                <a:t>比賽</a:t>
              </a:r>
            </a:p>
          </p:txBody>
        </p:sp>
      </p:grp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圓角化對角線角落矩形 7"/>
          <p:cNvSpPr/>
          <p:nvPr/>
        </p:nvSpPr>
        <p:spPr>
          <a:xfrm>
            <a:off x="395535" y="332656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6" name="標題 1"/>
          <p:cNvGrpSpPr/>
          <p:nvPr/>
        </p:nvGrpSpPr>
        <p:grpSpPr>
          <a:xfrm>
            <a:off x="1691680" y="704279"/>
            <a:ext cx="6540515" cy="868775"/>
            <a:chOff x="0" y="0"/>
            <a:chExt cx="6540513" cy="868774"/>
          </a:xfrm>
        </p:grpSpPr>
        <p:sp>
          <p:nvSpPr>
            <p:cNvPr id="304" name="矩形"/>
            <p:cNvSpPr/>
            <p:nvPr/>
          </p:nvSpPr>
          <p:spPr>
            <a:xfrm>
              <a:off x="0" y="-1"/>
              <a:ext cx="6540514" cy="86877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305" name="週期化肌力訓練的形式架構"/>
            <p:cNvSpPr txBox="1"/>
            <p:nvPr/>
          </p:nvSpPr>
          <p:spPr>
            <a:xfrm>
              <a:off x="0" y="71167"/>
              <a:ext cx="6540514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週期化肌力訓練的形式架構</a:t>
              </a:r>
            </a:p>
          </p:txBody>
        </p:sp>
      </p:grpSp>
      <p:grpSp>
        <p:nvGrpSpPr>
          <p:cNvPr id="318" name="資料圖表 1"/>
          <p:cNvGrpSpPr/>
          <p:nvPr/>
        </p:nvGrpSpPr>
        <p:grpSpPr>
          <a:xfrm>
            <a:off x="819761" y="2442250"/>
            <a:ext cx="7578705" cy="3158907"/>
            <a:chOff x="0" y="0"/>
            <a:chExt cx="7578704" cy="3158906"/>
          </a:xfrm>
        </p:grpSpPr>
        <p:sp>
          <p:nvSpPr>
            <p:cNvPr id="307" name="形狀"/>
            <p:cNvSpPr/>
            <p:nvPr/>
          </p:nvSpPr>
          <p:spPr>
            <a:xfrm>
              <a:off x="0" y="1594121"/>
              <a:ext cx="1754777" cy="1366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3480"/>
                  </a:lnTo>
                  <a:lnTo>
                    <a:pt x="2712" y="3480"/>
                  </a:lnTo>
                  <a:lnTo>
                    <a:pt x="2712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rgbClr val="17AEE8"/>
                </a:gs>
                <a:gs pos="100000">
                  <a:srgbClr val="17AEE7"/>
                </a:gs>
              </a:gsLst>
              <a:lin ang="5400000" scaled="0"/>
            </a:gradFill>
            <a:ln w="6350" cap="flat">
              <a:solidFill>
                <a:schemeClr val="accent1"/>
              </a:solidFill>
              <a:prstDash val="solid"/>
              <a:round/>
            </a:ln>
            <a:effectLst>
              <a:outerShdw blurRad="38100" dist="1270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8" name="基礎適應期（解剖適應）"/>
            <p:cNvSpPr txBox="1"/>
            <p:nvPr/>
          </p:nvSpPr>
          <p:spPr>
            <a:xfrm>
              <a:off x="174071" y="1924466"/>
              <a:ext cx="1584222" cy="1234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83819" tIns="83819" rIns="83819" bIns="83819" numCol="1" anchor="t">
              <a:spAutoFit/>
            </a:bodyPr>
            <a:lstStyle>
              <a:lvl1pPr defTabSz="977900">
                <a:lnSpc>
                  <a:spcPct val="90000"/>
                </a:lnSpc>
                <a:spcBef>
                  <a:spcPts val="900"/>
                </a:spcBef>
                <a:defRPr sz="2200" b="1"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基礎適應期（解剖適應）</a:t>
              </a:r>
            </a:p>
          </p:txBody>
        </p:sp>
        <p:sp>
          <p:nvSpPr>
            <p:cNvPr id="309" name="三角形"/>
            <p:cNvSpPr/>
            <p:nvPr/>
          </p:nvSpPr>
          <p:spPr>
            <a:xfrm>
              <a:off x="1505299" y="1186963"/>
              <a:ext cx="298910" cy="29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rgbClr val="17AEE8"/>
                </a:gs>
                <a:gs pos="100000">
                  <a:srgbClr val="17AEE7"/>
                </a:gs>
              </a:gsLst>
              <a:lin ang="5400000" scaled="0"/>
            </a:gradFill>
            <a:ln w="6350" cap="flat">
              <a:solidFill>
                <a:schemeClr val="accent1"/>
              </a:solidFill>
              <a:prstDash val="solid"/>
              <a:round/>
            </a:ln>
            <a:effectLst>
              <a:outerShdw blurRad="38100" dist="1270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0" name="形狀"/>
            <p:cNvSpPr/>
            <p:nvPr/>
          </p:nvSpPr>
          <p:spPr>
            <a:xfrm>
              <a:off x="1939396" y="1066486"/>
              <a:ext cx="1754777" cy="1462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3480"/>
                  </a:lnTo>
                  <a:lnTo>
                    <a:pt x="2902" y="3480"/>
                  </a:lnTo>
                  <a:lnTo>
                    <a:pt x="2902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rgbClr val="17AEE8"/>
                </a:gs>
                <a:gs pos="100000">
                  <a:srgbClr val="17AEE7"/>
                </a:gs>
              </a:gsLst>
              <a:lin ang="5400000" scaled="0"/>
            </a:gradFill>
            <a:ln w="6350" cap="flat">
              <a:solidFill>
                <a:schemeClr val="accent1"/>
              </a:solidFill>
              <a:prstDash val="solid"/>
              <a:round/>
            </a:ln>
            <a:effectLst>
              <a:outerShdw blurRad="38100" dist="1270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1" name="肌肉生長期（肌肥大）"/>
            <p:cNvSpPr txBox="1"/>
            <p:nvPr/>
          </p:nvSpPr>
          <p:spPr>
            <a:xfrm>
              <a:off x="2113468" y="1444561"/>
              <a:ext cx="1584222" cy="891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83819" tIns="83819" rIns="83819" bIns="83819" numCol="1" anchor="t">
              <a:spAutoFit/>
            </a:bodyPr>
            <a:lstStyle>
              <a:lvl1pPr defTabSz="977900">
                <a:lnSpc>
                  <a:spcPct val="90000"/>
                </a:lnSpc>
                <a:spcBef>
                  <a:spcPts val="900"/>
                </a:spcBef>
                <a:defRPr sz="2200" b="1"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肌肉生長期（肌肥大）</a:t>
              </a:r>
            </a:p>
          </p:txBody>
        </p:sp>
        <p:sp>
          <p:nvSpPr>
            <p:cNvPr id="312" name="三角形"/>
            <p:cNvSpPr/>
            <p:nvPr/>
          </p:nvSpPr>
          <p:spPr>
            <a:xfrm>
              <a:off x="3451334" y="698380"/>
              <a:ext cx="298910" cy="29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92D050"/>
            </a:solidFill>
            <a:ln w="6350" cap="flat">
              <a:solidFill>
                <a:schemeClr val="accent1"/>
              </a:solidFill>
              <a:prstDash val="solid"/>
              <a:round/>
            </a:ln>
            <a:effectLst>
              <a:outerShdw blurRad="38100" dist="1270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3" name="形狀"/>
            <p:cNvSpPr/>
            <p:nvPr/>
          </p:nvSpPr>
          <p:spPr>
            <a:xfrm>
              <a:off x="3878794" y="610883"/>
              <a:ext cx="1754777" cy="1413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3480"/>
                  </a:lnTo>
                  <a:lnTo>
                    <a:pt x="2805" y="3480"/>
                  </a:lnTo>
                  <a:lnTo>
                    <a:pt x="280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rgbClr val="17AEE8"/>
                </a:gs>
                <a:gs pos="100000">
                  <a:srgbClr val="17AEE7"/>
                </a:gs>
              </a:gsLst>
              <a:lin ang="5400000" scaled="0"/>
            </a:gradFill>
            <a:ln w="6350" cap="flat">
              <a:solidFill>
                <a:schemeClr val="accent1"/>
              </a:solidFill>
              <a:prstDash val="solid"/>
              <a:round/>
            </a:ln>
            <a:effectLst>
              <a:outerShdw blurRad="38100" dist="1270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4" name="最大肌力期"/>
            <p:cNvSpPr txBox="1"/>
            <p:nvPr/>
          </p:nvSpPr>
          <p:spPr>
            <a:xfrm>
              <a:off x="4052864" y="964655"/>
              <a:ext cx="1584222" cy="548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83819" tIns="83819" rIns="83819" bIns="83819" numCol="1" anchor="t">
              <a:spAutoFit/>
            </a:bodyPr>
            <a:lstStyle>
              <a:lvl1pPr defTabSz="977900">
                <a:lnSpc>
                  <a:spcPct val="90000"/>
                </a:lnSpc>
                <a:spcBef>
                  <a:spcPts val="900"/>
                </a:spcBef>
                <a:defRPr sz="2200" b="1"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最大肌力期</a:t>
              </a:r>
            </a:p>
          </p:txBody>
        </p:sp>
        <p:sp>
          <p:nvSpPr>
            <p:cNvPr id="315" name="三角形"/>
            <p:cNvSpPr/>
            <p:nvPr/>
          </p:nvSpPr>
          <p:spPr>
            <a:xfrm>
              <a:off x="5394889" y="243000"/>
              <a:ext cx="298910" cy="298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2E50"/>
            </a:solidFill>
            <a:ln w="6350" cap="flat">
              <a:solidFill>
                <a:srgbClr val="FF2E50"/>
              </a:solidFill>
              <a:prstDash val="solid"/>
              <a:round/>
            </a:ln>
            <a:effectLst>
              <a:outerShdw blurRad="38100" dist="1270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6" name="形狀"/>
            <p:cNvSpPr/>
            <p:nvPr/>
          </p:nvSpPr>
          <p:spPr>
            <a:xfrm>
              <a:off x="5818190" y="0"/>
              <a:ext cx="1754777" cy="1675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3480"/>
                  </a:lnTo>
                  <a:lnTo>
                    <a:pt x="3325" y="3480"/>
                  </a:lnTo>
                  <a:lnTo>
                    <a:pt x="3325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rgbClr val="17AEE8"/>
                </a:gs>
                <a:gs pos="100000">
                  <a:srgbClr val="17AEE7"/>
                </a:gs>
              </a:gsLst>
              <a:lin ang="5400000" scaled="0"/>
            </a:gradFill>
            <a:ln w="6350" cap="flat">
              <a:solidFill>
                <a:schemeClr val="accent1"/>
              </a:solidFill>
              <a:prstDash val="solid"/>
              <a:round/>
            </a:ln>
            <a:effectLst>
              <a:outerShdw blurRad="38100" dist="12700" dir="5400000" rotWithShape="0">
                <a:srgbClr val="000000">
                  <a:alpha val="63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7" name="專項轉換期"/>
            <p:cNvSpPr txBox="1"/>
            <p:nvPr/>
          </p:nvSpPr>
          <p:spPr>
            <a:xfrm>
              <a:off x="5994483" y="496025"/>
              <a:ext cx="1584222" cy="548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83819" tIns="83819" rIns="83819" bIns="83819" numCol="1" anchor="t">
              <a:spAutoFit/>
            </a:bodyPr>
            <a:lstStyle>
              <a:lvl1pPr defTabSz="977900">
                <a:lnSpc>
                  <a:spcPct val="90000"/>
                </a:lnSpc>
                <a:spcBef>
                  <a:spcPts val="900"/>
                </a:spcBef>
                <a:defRPr sz="2200" b="1"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專項轉換期</a:t>
              </a:r>
            </a:p>
          </p:txBody>
        </p:sp>
      </p:grp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圓角化對角線角落矩形 7"/>
          <p:cNvSpPr/>
          <p:nvPr/>
        </p:nvSpPr>
        <p:spPr>
          <a:xfrm>
            <a:off x="395535" y="404664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23" name="標題 1"/>
          <p:cNvGrpSpPr/>
          <p:nvPr/>
        </p:nvGrpSpPr>
        <p:grpSpPr>
          <a:xfrm>
            <a:off x="851480" y="642073"/>
            <a:ext cx="7680960" cy="1490784"/>
            <a:chOff x="0" y="0"/>
            <a:chExt cx="7680959" cy="1490783"/>
          </a:xfrm>
        </p:grpSpPr>
        <p:sp>
          <p:nvSpPr>
            <p:cNvPr id="321" name="矩形"/>
            <p:cNvSpPr/>
            <p:nvPr/>
          </p:nvSpPr>
          <p:spPr>
            <a:xfrm>
              <a:off x="0" y="-1"/>
              <a:ext cx="7680960" cy="149078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3600" b="1" cap="all" spc="-100">
                  <a:solidFill>
                    <a:srgbClr val="0070C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322" name="阻力訓練最重要的根基…"/>
            <p:cNvSpPr txBox="1"/>
            <p:nvPr/>
          </p:nvSpPr>
          <p:spPr>
            <a:xfrm>
              <a:off x="0" y="64671"/>
              <a:ext cx="7680960" cy="1361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阻力訓練最重要的根基                                        </a:t>
              </a:r>
              <a:endParaRPr sz="6200"/>
            </a:p>
            <a:p>
              <a:pPr algn="ctr"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                                          -</a:t>
              </a:r>
              <a:r>
                <a:rPr>
                  <a:solidFill>
                    <a:srgbClr val="0070C0"/>
                  </a:solidFill>
                </a:rPr>
                <a:t>解剖適應期</a:t>
              </a:r>
            </a:p>
          </p:txBody>
        </p:sp>
      </p:grpSp>
      <p:sp>
        <p:nvSpPr>
          <p:cNvPr id="324" name="矩形 6"/>
          <p:cNvSpPr txBox="1"/>
          <p:nvPr/>
        </p:nvSpPr>
        <p:spPr>
          <a:xfrm>
            <a:off x="1211600" y="2389215"/>
            <a:ext cx="6600839" cy="381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85750" indent="-285750">
              <a:lnSpc>
                <a:spcPct val="200000"/>
              </a:lnSpc>
              <a:buSzPct val="100000"/>
              <a:buFont typeface="Arial"/>
              <a:buChar char="•"/>
              <a:defRPr sz="2000" b="1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結締組織的適應(肌膜、肌腱、韌帶的適應)</a:t>
            </a:r>
          </a:p>
          <a:p>
            <a:pPr marL="285750" indent="-285750">
              <a:lnSpc>
                <a:spcPct val="200000"/>
              </a:lnSpc>
              <a:buSzPct val="100000"/>
              <a:buFont typeface="Arial"/>
              <a:buChar char="•"/>
              <a:defRPr sz="2000" b="1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主要著重動作技術學習、建立動作正確性</a:t>
            </a:r>
          </a:p>
          <a:p>
            <a:pPr marL="285750" indent="-285750">
              <a:lnSpc>
                <a:spcPct val="200000"/>
              </a:lnSpc>
              <a:buSzPct val="100000"/>
              <a:buFont typeface="Arial"/>
              <a:buChar char="•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較低強度負荷、循序漸進增加負荷</a:t>
            </a:r>
            <a:endParaRPr b="1">
              <a:solidFill>
                <a:srgbClr val="0070C0"/>
              </a:solidFill>
            </a:endParaRPr>
          </a:p>
          <a:p>
            <a:pPr marL="285750" indent="-285750">
              <a:lnSpc>
                <a:spcPct val="200000"/>
              </a:lnSpc>
              <a:buSzPct val="100000"/>
              <a:buFont typeface="Arial"/>
              <a:buChar char="•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短期肌力突然增加，時常伴隨肌腱、韌帶受傷，因肌腱、韌帶沒有得到同步的強化。</a:t>
            </a:r>
          </a:p>
          <a:p>
            <a:pPr marL="285750" indent="-285750">
              <a:lnSpc>
                <a:spcPct val="200000"/>
              </a:lnSpc>
              <a:buSzPct val="100000"/>
              <a:buFont typeface="Arial"/>
              <a:buChar char="•"/>
              <a:defRPr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肌肥大的訓練基礎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圓角化對角線角落矩形 7"/>
          <p:cNvSpPr/>
          <p:nvPr/>
        </p:nvSpPr>
        <p:spPr>
          <a:xfrm>
            <a:off x="434262" y="332656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68" name="標題 1"/>
          <p:cNvGrpSpPr/>
          <p:nvPr/>
        </p:nvGrpSpPr>
        <p:grpSpPr>
          <a:xfrm>
            <a:off x="806251" y="535640"/>
            <a:ext cx="7680960" cy="1551941"/>
            <a:chOff x="0" y="0"/>
            <a:chExt cx="7680959" cy="1551939"/>
          </a:xfrm>
        </p:grpSpPr>
        <p:sp>
          <p:nvSpPr>
            <p:cNvPr id="366" name="矩形"/>
            <p:cNvSpPr/>
            <p:nvPr/>
          </p:nvSpPr>
          <p:spPr>
            <a:xfrm>
              <a:off x="0" y="328957"/>
              <a:ext cx="7680960" cy="89402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r">
                <a:lnSpc>
                  <a:spcPct val="150000"/>
                </a:lnSpc>
                <a:defRPr sz="28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367" name="13-18歲運動員增強式訓練訓練參數…"/>
            <p:cNvSpPr txBox="1"/>
            <p:nvPr/>
          </p:nvSpPr>
          <p:spPr>
            <a:xfrm>
              <a:off x="0" y="0"/>
              <a:ext cx="7680960" cy="15519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lnSpc>
                  <a:spcPct val="150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13-18歲運動員增強式訓練訓練參數</a:t>
              </a:r>
            </a:p>
            <a:p>
              <a:pPr algn="r">
                <a:lnSpc>
                  <a:spcPct val="150000"/>
                </a:lnSpc>
                <a:defRPr sz="28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（單次負荷）</a:t>
              </a:r>
            </a:p>
          </p:txBody>
        </p:sp>
      </p:grpSp>
      <p:graphicFrame>
        <p:nvGraphicFramePr>
          <p:cNvPr id="369" name="表格 1"/>
          <p:cNvGraphicFramePr/>
          <p:nvPr/>
        </p:nvGraphicFramePr>
        <p:xfrm>
          <a:off x="1274774" y="2181137"/>
          <a:ext cx="6504225" cy="3301081"/>
        </p:xfrm>
        <a:graphic>
          <a:graphicData uri="http://schemas.openxmlformats.org/drawingml/2006/table">
            <a:tbl>
              <a:tblPr firstRow="1">
                <a:tableStyleId>{4C3C2611-4C71-4FC5-86AE-919BDF0F9419}</a:tableStyleId>
              </a:tblPr>
              <a:tblGrid>
                <a:gridCol w="2168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8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983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階段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solidFill>
                      <a:srgbClr val="BFFF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13-15歲階段</a:t>
                      </a:r>
                    </a:p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初學者跳躍總次數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solidFill>
                      <a:srgbClr val="BFFF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16-18歲階段</a:t>
                      </a:r>
                    </a:p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中程度跳躍總次數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solidFill>
                      <a:srgbClr val="BFF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41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一般準備期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60-100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100-150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41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專項準備期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100-150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150-300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41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defRPr>
                      </a:pPr>
                      <a:r>
                        <a:t>比賽前期/比賽期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100-200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solidFill>
                            <a:srgbClr val="0070C0"/>
                          </a:solidFill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150-300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00B0F0"/>
                      </a:solidFill>
                    </a:lnL>
                    <a:lnR w="12700">
                      <a:solidFill>
                        <a:srgbClr val="00B0F0"/>
                      </a:solidFill>
                    </a:lnR>
                    <a:lnT w="12700">
                      <a:solidFill>
                        <a:srgbClr val="00B0F0"/>
                      </a:solidFill>
                    </a:lnT>
                    <a:lnB w="12700">
                      <a:solidFill>
                        <a:srgbClr val="00B0F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0" name="標題 1"/>
          <p:cNvSpPr txBox="1"/>
          <p:nvPr/>
        </p:nvSpPr>
        <p:spPr>
          <a:xfrm>
            <a:off x="1226857" y="5505466"/>
            <a:ext cx="3359116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lnSpc>
                <a:spcPct val="83000"/>
              </a:lnSpc>
              <a:defRPr sz="1100" cap="all" spc="-100">
                <a:solidFill>
                  <a:srgbClr val="262626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資料來源：整理自王淑華  (青少年阻力訓練，2017</a:t>
            </a:r>
            <a:r>
              <a:rPr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28160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群組 12"/>
          <p:cNvGrpSpPr/>
          <p:nvPr/>
        </p:nvGrpSpPr>
        <p:grpSpPr>
          <a:xfrm>
            <a:off x="395534" y="332656"/>
            <a:ext cx="8424940" cy="6264699"/>
            <a:chOff x="-1" y="0"/>
            <a:chExt cx="8424938" cy="6264697"/>
          </a:xfrm>
        </p:grpSpPr>
        <p:sp>
          <p:nvSpPr>
            <p:cNvPr id="122" name="圓角化對角線角落矩形 7"/>
            <p:cNvSpPr/>
            <p:nvPr/>
          </p:nvSpPr>
          <p:spPr>
            <a:xfrm>
              <a:off x="-1" y="0"/>
              <a:ext cx="8424938" cy="6264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77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401" y="21600"/>
                    <a:pt x="18923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199" y="0"/>
                    <a:pt x="2677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3" name="內容版面配置區 2"/>
            <p:cNvSpPr txBox="1"/>
            <p:nvPr/>
          </p:nvSpPr>
          <p:spPr>
            <a:xfrm>
              <a:off x="210863" y="1085803"/>
              <a:ext cx="8214074" cy="44923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normAutofit fontScale="85000" lnSpcReduction="10000"/>
            </a:bodyPr>
            <a:lstStyle/>
            <a:p>
              <a:pPr marL="457200" indent="-457200">
                <a:lnSpc>
                  <a:spcPct val="200000"/>
                </a:lnSpc>
                <a:buClr>
                  <a:srgbClr val="262626"/>
                </a:buClr>
                <a:buSzPct val="100000"/>
                <a:buFont typeface="Arial"/>
                <a:buChar char="•"/>
                <a:defRPr sz="2400">
                  <a:solidFill>
                    <a:srgbClr val="0070C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</a:rPr>
                <a:t>協助每個學生（選手）確立自已的價值。</a:t>
              </a:r>
              <a:endParaRPr lang="en-US" altLang="zh-CN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457200" indent="-457200">
                <a:lnSpc>
                  <a:spcPct val="200000"/>
                </a:lnSpc>
                <a:buClr>
                  <a:srgbClr val="262626"/>
                </a:buClr>
                <a:buSzPct val="100000"/>
                <a:buFont typeface="Arial"/>
                <a:buChar char="•"/>
                <a:defRPr sz="2400">
                  <a:solidFill>
                    <a:srgbClr val="0070C0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lang="zh-CN" altLang="en-US" dirty="0">
                  <a:solidFill>
                    <a:schemeClr val="accent1">
                      <a:lumMod val="50000"/>
                    </a:schemeClr>
                  </a:solidFill>
                </a:rPr>
                <a:t>引出競技運動的核心價值，建立帶得走的能力。</a:t>
              </a:r>
              <a:endParaRPr spc="80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457200" indent="-457200">
                <a:lnSpc>
                  <a:spcPct val="200000"/>
                </a:lnSpc>
                <a:buClr>
                  <a:srgbClr val="262626"/>
                </a:buClr>
                <a:buSzPct val="100000"/>
                <a:buFont typeface="Arial"/>
                <a:buChar char="•"/>
                <a:defRPr sz="2400"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lang="zh-TW" altLang="en-US" dirty="0">
                  <a:solidFill>
                    <a:schemeClr val="accent1">
                      <a:lumMod val="50000"/>
                    </a:schemeClr>
                  </a:solidFill>
                </a:rPr>
                <a:t>影響學生（選手）</a:t>
              </a:r>
              <a:r>
                <a:rPr dirty="0" err="1">
                  <a:solidFill>
                    <a:schemeClr val="accent1">
                      <a:lumMod val="50000"/>
                    </a:schemeClr>
                  </a:solidFill>
                </a:rPr>
                <a:t>成為一位有正面影響力的人</a:t>
              </a:r>
              <a:r>
                <a:rPr dirty="0">
                  <a:solidFill>
                    <a:schemeClr val="accent1">
                      <a:lumMod val="50000"/>
                    </a:schemeClr>
                  </a:solidFill>
                </a:rPr>
                <a:t>，</a:t>
              </a:r>
              <a:r>
                <a:rPr lang="zh-TW" altLang="en-US" dirty="0">
                  <a:solidFill>
                    <a:schemeClr val="accent1">
                      <a:lumMod val="50000"/>
                    </a:schemeClr>
                  </a:solidFill>
                </a:rPr>
                <a:t>去影響更多人。</a:t>
              </a:r>
              <a:endParaRPr lang="en-US" altLang="zh-TW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457200" indent="-457200">
                <a:lnSpc>
                  <a:spcPct val="200000"/>
                </a:lnSpc>
                <a:buClr>
                  <a:srgbClr val="262626"/>
                </a:buClr>
                <a:buSzPct val="100000"/>
                <a:buFont typeface="Arial"/>
                <a:buChar char="•"/>
                <a:defRPr sz="2400"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lang="zh-TW" altLang="en-US" dirty="0">
                  <a:solidFill>
                    <a:schemeClr val="accent1">
                      <a:lumMod val="50000"/>
                    </a:schemeClr>
                  </a:solidFill>
                </a:rPr>
                <a:t>讓運動背後的核心價值成為</a:t>
              </a:r>
              <a:r>
                <a:rPr dirty="0" err="1">
                  <a:solidFill>
                    <a:schemeClr val="accent1">
                      <a:lumMod val="50000"/>
                    </a:schemeClr>
                  </a:solidFill>
                </a:rPr>
                <a:t>選手人生當中最寶貴的禮物</a:t>
              </a:r>
              <a:r>
                <a:rPr lang="zh-TW" altLang="en-US" dirty="0">
                  <a:solidFill>
                    <a:schemeClr val="accent1">
                      <a:lumMod val="50000"/>
                    </a:schemeClr>
                  </a:solidFill>
                </a:rPr>
                <a:t>，讓田徑成為他們生命中的祝福。</a:t>
              </a:r>
              <a:endParaRPr lang="en-US" altLang="zh-TW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marL="457200" indent="-457200">
                <a:lnSpc>
                  <a:spcPct val="200000"/>
                </a:lnSpc>
                <a:buClr>
                  <a:srgbClr val="262626"/>
                </a:buClr>
                <a:buSzPct val="100000"/>
                <a:buFont typeface="Arial"/>
                <a:buChar char="•"/>
                <a:defRPr sz="2400"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rPr lang="zh-TW" altLang="en-US" dirty="0">
                  <a:solidFill>
                    <a:schemeClr val="accent1">
                      <a:lumMod val="50000"/>
                    </a:schemeClr>
                  </a:solidFill>
                </a:rPr>
                <a:t>使運動員轉型（不再僅有競技能力），而是重視學科知識的建立、擴充專業知能，使學生（選手）在社會中仍具競爭力。</a:t>
              </a:r>
              <a:endParaRPr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4" name="標題 1"/>
            <p:cNvSpPr txBox="1"/>
            <p:nvPr/>
          </p:nvSpPr>
          <p:spPr>
            <a:xfrm>
              <a:off x="743976" y="446514"/>
              <a:ext cx="7680961" cy="5521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rPr dirty="0" err="1">
                  <a:solidFill>
                    <a:schemeClr val="accent2">
                      <a:lumMod val="50000"/>
                    </a:schemeClr>
                  </a:solidFill>
                </a:rPr>
                <a:t>教練的職責</a:t>
              </a:r>
              <a:endParaRPr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圓角化對角線角落矩形 7"/>
          <p:cNvSpPr/>
          <p:nvPr/>
        </p:nvSpPr>
        <p:spPr>
          <a:xfrm>
            <a:off x="434262" y="332656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75" name="標題 1"/>
          <p:cNvGrpSpPr/>
          <p:nvPr/>
        </p:nvGrpSpPr>
        <p:grpSpPr>
          <a:xfrm>
            <a:off x="908034" y="710303"/>
            <a:ext cx="7285426" cy="894026"/>
            <a:chOff x="0" y="0"/>
            <a:chExt cx="7285424" cy="894024"/>
          </a:xfrm>
        </p:grpSpPr>
        <p:sp>
          <p:nvSpPr>
            <p:cNvPr id="373" name="矩形"/>
            <p:cNvSpPr/>
            <p:nvPr/>
          </p:nvSpPr>
          <p:spPr>
            <a:xfrm>
              <a:off x="-1" y="0"/>
              <a:ext cx="7285426" cy="894025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150000"/>
                </a:lnSpc>
                <a:defRPr sz="28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374" name="力量型態與訓練能力組合方式"/>
            <p:cNvSpPr txBox="1"/>
            <p:nvPr/>
          </p:nvSpPr>
          <p:spPr>
            <a:xfrm>
              <a:off x="-1" y="83792"/>
              <a:ext cx="7285426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lnSpc>
                  <a:spcPct val="150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力量型態與訓練能力組合方式</a:t>
              </a:r>
            </a:p>
          </p:txBody>
        </p:sp>
      </p:grpSp>
      <p:graphicFrame>
        <p:nvGraphicFramePr>
          <p:cNvPr id="376" name="表格 1"/>
          <p:cNvGraphicFramePr/>
          <p:nvPr/>
        </p:nvGraphicFramePr>
        <p:xfrm>
          <a:off x="1586390" y="2177332"/>
          <a:ext cx="6120680" cy="312115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53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22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力量型態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BFFF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最大力量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BFFF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快速力量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BFFF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力量耐力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BFFF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945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組合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E7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速度訓練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E7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跳耀訓練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E7F6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間歇訓練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E7F6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945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效果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ＳＳＣ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反應力量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defRPr sz="1800"/>
                      </a:pPr>
                      <a:r>
                        <a:rPr>
                          <a:latin typeface="Microsoft JhengHei"/>
                          <a:ea typeface="Microsoft JhengHei"/>
                          <a:cs typeface="Microsoft JhengHei"/>
                          <a:sym typeface="Microsoft JhengHei"/>
                        </a:rPr>
                        <a:t>無氧醣酵解</a:t>
                      </a:r>
                    </a:p>
                  </a:txBody>
                  <a:tcPr marL="45720" marR="45720" horzOverflow="overflow">
                    <a:lnL w="12700">
                      <a:solidFill>
                        <a:schemeClr val="accent3"/>
                      </a:solidFill>
                    </a:lnL>
                    <a:lnR w="12700">
                      <a:solidFill>
                        <a:schemeClr val="accent3"/>
                      </a:solidFill>
                    </a:lnR>
                    <a:lnT w="12700">
                      <a:solidFill>
                        <a:schemeClr val="accent3"/>
                      </a:solidFill>
                    </a:lnT>
                    <a:lnB w="12700">
                      <a:solidFill>
                        <a:schemeClr val="accent3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圓角化對角線角落矩形 7"/>
          <p:cNvSpPr/>
          <p:nvPr/>
        </p:nvSpPr>
        <p:spPr>
          <a:xfrm>
            <a:off x="367745" y="476672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7" name="標題 1"/>
          <p:cNvSpPr txBox="1"/>
          <p:nvPr/>
        </p:nvSpPr>
        <p:spPr>
          <a:xfrm>
            <a:off x="4953565" y="6419238"/>
            <a:ext cx="3359117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>
              <a:lnSpc>
                <a:spcPct val="83000"/>
              </a:lnSpc>
              <a:defRPr sz="1200" cap="all" spc="-100">
                <a:solidFill>
                  <a:srgbClr val="262626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資料來源：整理自王淑華  (青少年阻力訓練，2017</a:t>
            </a:r>
            <a:r>
              <a:rPr b="1"/>
              <a:t>)</a:t>
            </a:r>
          </a:p>
        </p:txBody>
      </p:sp>
      <p:grpSp>
        <p:nvGrpSpPr>
          <p:cNvPr id="410" name="標題 1"/>
          <p:cNvGrpSpPr/>
          <p:nvPr/>
        </p:nvGrpSpPr>
        <p:grpSpPr>
          <a:xfrm>
            <a:off x="1126791" y="709392"/>
            <a:ext cx="7533052" cy="1267001"/>
            <a:chOff x="0" y="0"/>
            <a:chExt cx="7533051" cy="1267000"/>
          </a:xfrm>
        </p:grpSpPr>
        <p:sp>
          <p:nvSpPr>
            <p:cNvPr id="408" name="矩形"/>
            <p:cNvSpPr/>
            <p:nvPr/>
          </p:nvSpPr>
          <p:spPr>
            <a:xfrm>
              <a:off x="-1" y="0"/>
              <a:ext cx="7533053" cy="12670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409" name="恢復時間與訓練頻率"/>
            <p:cNvSpPr txBox="1"/>
            <p:nvPr/>
          </p:nvSpPr>
          <p:spPr>
            <a:xfrm>
              <a:off x="-1" y="270280"/>
              <a:ext cx="7533053" cy="726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恢復時間與訓練頻率</a:t>
              </a:r>
            </a:p>
          </p:txBody>
        </p:sp>
      </p:grpSp>
      <p:sp>
        <p:nvSpPr>
          <p:cNvPr id="411" name="矩形 6"/>
          <p:cNvSpPr txBox="1"/>
          <p:nvPr/>
        </p:nvSpPr>
        <p:spPr>
          <a:xfrm>
            <a:off x="792957" y="1976392"/>
            <a:ext cx="7774221" cy="400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200000"/>
              </a:lnSpc>
              <a:buSzPct val="100000"/>
              <a:buFont typeface="Arial"/>
              <a:buChar char="•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訓練造成的肌肉損傷，</a:t>
            </a:r>
            <a:r>
              <a:rPr>
                <a:solidFill>
                  <a:srgbClr val="0070C0"/>
                </a:solidFill>
              </a:rPr>
              <a:t>恢復</a:t>
            </a:r>
            <a:r>
              <a:t>所需時間至少</a:t>
            </a:r>
            <a:r>
              <a:rPr>
                <a:solidFill>
                  <a:srgbClr val="0070C0"/>
                </a:solidFill>
              </a:rPr>
              <a:t>48-72小時</a:t>
            </a:r>
            <a:r>
              <a:t>。</a:t>
            </a:r>
          </a:p>
          <a:p>
            <a:pPr marL="342900" indent="-342900">
              <a:lnSpc>
                <a:spcPct val="200000"/>
              </a:lnSpc>
              <a:buSzPct val="100000"/>
              <a:buFont typeface="Arial"/>
              <a:buChar char="•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同一肌群訓練，必須於</a:t>
            </a:r>
            <a:r>
              <a:rPr>
                <a:solidFill>
                  <a:srgbClr val="0070C0"/>
                </a:solidFill>
              </a:rPr>
              <a:t>72-96小時</a:t>
            </a:r>
            <a:r>
              <a:t>內</a:t>
            </a:r>
            <a:r>
              <a:rPr>
                <a:solidFill>
                  <a:srgbClr val="0070C0"/>
                </a:solidFill>
              </a:rPr>
              <a:t>再次刺激</a:t>
            </a:r>
            <a:r>
              <a:t>（訓練）。</a:t>
            </a:r>
          </a:p>
          <a:p>
            <a:pPr marL="457200" indent="-457200">
              <a:lnSpc>
                <a:spcPct val="200000"/>
              </a:lnSpc>
              <a:buSzPct val="100000"/>
              <a:buAutoNum type="arabicPeriod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建議每週至少安排2-3天（全身性訓練）</a:t>
            </a:r>
          </a:p>
          <a:p>
            <a:pPr marL="457200" indent="-457200">
              <a:lnSpc>
                <a:spcPct val="200000"/>
              </a:lnSpc>
              <a:buSzPct val="100000"/>
              <a:buAutoNum type="arabicPeriod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或4-6天上肢、下肢分段訓練。</a:t>
            </a:r>
          </a:p>
          <a:p>
            <a:pPr marL="457200" indent="-457200">
              <a:lnSpc>
                <a:spcPct val="200000"/>
              </a:lnSpc>
              <a:buSzPct val="100000"/>
              <a:buAutoNum type="arabicPeriod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或6天核心、輔助、特殊動作分段訓練。</a:t>
            </a:r>
          </a:p>
          <a:p>
            <a:pPr marL="342900" indent="-342900">
              <a:lnSpc>
                <a:spcPct val="200000"/>
              </a:lnSpc>
              <a:buSzPct val="100000"/>
              <a:buFont typeface="Arial"/>
              <a:buChar char="•"/>
              <a:defRPr sz="2000"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t>比賽期階段可安排每週至少一次全身性訓練，維持基本體能。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圓角化對角線角落矩形 7"/>
          <p:cNvSpPr/>
          <p:nvPr/>
        </p:nvSpPr>
        <p:spPr>
          <a:xfrm>
            <a:off x="324010" y="342937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25" name="群組 21"/>
          <p:cNvGrpSpPr/>
          <p:nvPr/>
        </p:nvGrpSpPr>
        <p:grpSpPr>
          <a:xfrm>
            <a:off x="722149" y="1474251"/>
            <a:ext cx="7961871" cy="4806826"/>
            <a:chOff x="0" y="0"/>
            <a:chExt cx="7961869" cy="4806825"/>
          </a:xfrm>
        </p:grpSpPr>
        <p:sp>
          <p:nvSpPr>
            <p:cNvPr id="414" name="矩形 9"/>
            <p:cNvSpPr txBox="1"/>
            <p:nvPr/>
          </p:nvSpPr>
          <p:spPr>
            <a:xfrm>
              <a:off x="4360299" y="803785"/>
              <a:ext cx="3601571" cy="4003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342900" indent="-342900">
                <a:lnSpc>
                  <a:spcPct val="200000"/>
                </a:lnSpc>
                <a:buSzPct val="100000"/>
                <a:buFont typeface="Arial"/>
                <a:buChar char="•"/>
                <a:defRPr sz="2000"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降低負荷</a:t>
              </a:r>
            </a:p>
            <a:p>
              <a:pPr marL="342900" indent="-342900">
                <a:lnSpc>
                  <a:spcPct val="200000"/>
                </a:lnSpc>
                <a:buSzPct val="100000"/>
                <a:buFont typeface="Arial"/>
                <a:buChar char="•"/>
                <a:defRPr sz="2000"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循序漸進增加訓練強度</a:t>
              </a:r>
            </a:p>
            <a:p>
              <a:pPr marL="342900" indent="-342900">
                <a:lnSpc>
                  <a:spcPct val="200000"/>
                </a:lnSpc>
                <a:buSzPct val="100000"/>
                <a:buFont typeface="Arial"/>
                <a:buChar char="•"/>
                <a:defRPr sz="2000"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足夠睡眠</a:t>
              </a:r>
            </a:p>
            <a:p>
              <a:pPr marL="342900" indent="-342900">
                <a:lnSpc>
                  <a:spcPct val="200000"/>
                </a:lnSpc>
                <a:buSzPct val="100000"/>
                <a:buFont typeface="Arial"/>
                <a:buChar char="•"/>
                <a:defRPr sz="2000"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營養補充</a:t>
              </a:r>
            </a:p>
            <a:p>
              <a:pPr marL="342900" indent="-342900">
                <a:lnSpc>
                  <a:spcPct val="200000"/>
                </a:lnSpc>
                <a:buSzPct val="100000"/>
                <a:buFont typeface="Arial"/>
                <a:buChar char="•"/>
                <a:defRPr sz="2000"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給予足夠恢復時間</a:t>
              </a:r>
            </a:p>
            <a:p>
              <a:pPr marL="342900" indent="-342900">
                <a:lnSpc>
                  <a:spcPct val="200000"/>
                </a:lnSpc>
                <a:buSzPct val="100000"/>
                <a:buFont typeface="Arial"/>
                <a:buChar char="•"/>
                <a:defRPr sz="2000"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r>
                <a:t>適時調整訓練課表</a:t>
              </a:r>
            </a:p>
          </p:txBody>
        </p:sp>
        <p:grpSp>
          <p:nvGrpSpPr>
            <p:cNvPr id="424" name="群組 20"/>
            <p:cNvGrpSpPr/>
            <p:nvPr/>
          </p:nvGrpSpPr>
          <p:grpSpPr>
            <a:xfrm>
              <a:off x="0" y="0"/>
              <a:ext cx="6846851" cy="4128151"/>
              <a:chOff x="0" y="0"/>
              <a:chExt cx="6846850" cy="4128150"/>
            </a:xfrm>
          </p:grpSpPr>
          <p:sp>
            <p:nvSpPr>
              <p:cNvPr id="415" name="矩形 6"/>
              <p:cNvSpPr txBox="1"/>
              <p:nvPr/>
            </p:nvSpPr>
            <p:spPr>
              <a:xfrm>
                <a:off x="0" y="887110"/>
                <a:ext cx="4105849" cy="32410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/>
              <a:p>
                <a:pPr marL="342900" indent="-342900">
                  <a:lnSpc>
                    <a:spcPct val="200000"/>
                  </a:lnSpc>
                  <a:buSzPct val="100000"/>
                  <a:buFont typeface="Arial"/>
                  <a:buChar char="•"/>
                  <a:defRPr sz="2000"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r>
                  <a:t>肌肉痠痛一天強過一天</a:t>
                </a:r>
              </a:p>
              <a:p>
                <a:pPr marL="342900" indent="-342900">
                  <a:lnSpc>
                    <a:spcPct val="200000"/>
                  </a:lnSpc>
                  <a:buSzPct val="100000"/>
                  <a:buFont typeface="Arial"/>
                  <a:buChar char="•"/>
                  <a:defRPr sz="2000"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r>
                  <a:t>體重變輕</a:t>
                </a:r>
              </a:p>
              <a:p>
                <a:pPr marL="342900" indent="-342900">
                  <a:lnSpc>
                    <a:spcPct val="200000"/>
                  </a:lnSpc>
                  <a:buSzPct val="100000"/>
                  <a:buFont typeface="Arial"/>
                  <a:buChar char="•"/>
                  <a:defRPr sz="2000"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r>
                  <a:t>沒有食慾</a:t>
                </a:r>
              </a:p>
              <a:p>
                <a:pPr marL="342900" indent="-342900">
                  <a:lnSpc>
                    <a:spcPct val="200000"/>
                  </a:lnSpc>
                  <a:buSzPct val="100000"/>
                  <a:buFont typeface="Arial"/>
                  <a:buChar char="•"/>
                  <a:defRPr sz="2000"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r>
                  <a:t>無法完成平時所能完成的課表</a:t>
                </a:r>
              </a:p>
            </p:txBody>
          </p:sp>
          <p:grpSp>
            <p:nvGrpSpPr>
              <p:cNvPr id="423" name="資料圖表 19"/>
              <p:cNvGrpSpPr/>
              <p:nvPr/>
            </p:nvGrpSpPr>
            <p:grpSpPr>
              <a:xfrm>
                <a:off x="89340" y="0"/>
                <a:ext cx="6757511" cy="854102"/>
                <a:chOff x="0" y="0"/>
                <a:chExt cx="6757510" cy="854101"/>
              </a:xfrm>
            </p:grpSpPr>
            <p:grpSp>
              <p:nvGrpSpPr>
                <p:cNvPr id="418" name="群組"/>
                <p:cNvGrpSpPr/>
                <p:nvPr/>
              </p:nvGrpSpPr>
              <p:grpSpPr>
                <a:xfrm>
                  <a:off x="0" y="38762"/>
                  <a:ext cx="2766406" cy="815340"/>
                  <a:chOff x="0" y="0"/>
                  <a:chExt cx="2766405" cy="815339"/>
                </a:xfrm>
              </p:grpSpPr>
              <p:sp>
                <p:nvSpPr>
                  <p:cNvPr id="416" name="圓角矩形"/>
                  <p:cNvSpPr/>
                  <p:nvPr/>
                </p:nvSpPr>
                <p:spPr>
                  <a:xfrm>
                    <a:off x="0" y="65000"/>
                    <a:ext cx="2766406" cy="685341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67F4F1"/>
                  </a:solidFill>
                  <a:ln w="12700" cap="flat">
                    <a:noFill/>
                    <a:miter lim="400000"/>
                  </a:ln>
                  <a:effectLst>
                    <a:outerShdw blurRad="38100" dist="12700" dir="5400000" rotWithShape="0">
                      <a:srgbClr val="000000">
                        <a:alpha val="63000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1422400">
                      <a:lnSpc>
                        <a:spcPct val="90000"/>
                      </a:lnSpc>
                      <a:spcBef>
                        <a:spcPts val="700"/>
                      </a:spcBef>
                      <a:defRPr sz="3200" b="1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defRPr>
                    </a:pPr>
                    <a:endParaRPr/>
                  </a:p>
                </p:txBody>
              </p:sp>
              <p:sp>
                <p:nvSpPr>
                  <p:cNvPr id="417" name="過度訓練徵兆"/>
                  <p:cNvSpPr txBox="1"/>
                  <p:nvPr/>
                </p:nvSpPr>
                <p:spPr>
                  <a:xfrm>
                    <a:off x="20072" y="0"/>
                    <a:ext cx="2726261" cy="81534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121920" tIns="121920" rIns="121920" bIns="121920" numCol="1" anchor="ctr">
                    <a:spAutoFit/>
                  </a:bodyPr>
                  <a:lstStyle>
                    <a:lvl1pPr algn="ctr" defTabSz="1422400">
                      <a:lnSpc>
                        <a:spcPct val="90000"/>
                      </a:lnSpc>
                      <a:spcBef>
                        <a:spcPts val="1300"/>
                      </a:spcBef>
                      <a:defRPr sz="3200" b="1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defRPr>
                    </a:lvl1pPr>
                  </a:lstStyle>
                  <a:p>
                    <a:r>
                      <a:t>過度訓練徵兆</a:t>
                    </a:r>
                  </a:p>
                </p:txBody>
              </p:sp>
            </p:grpSp>
            <p:sp>
              <p:nvSpPr>
                <p:cNvPr id="419" name="箭頭"/>
                <p:cNvSpPr/>
                <p:nvPr/>
              </p:nvSpPr>
              <p:spPr>
                <a:xfrm rot="21567762">
                  <a:off x="3239745" y="126181"/>
                  <a:ext cx="608070" cy="599982"/>
                </a:xfrm>
                <a:prstGeom prst="rightArrow">
                  <a:avLst>
                    <a:gd name="adj1" fmla="val 60000"/>
                    <a:gd name="adj2" fmla="val 50000"/>
                  </a:avLst>
                </a:prstGeom>
                <a:solidFill>
                  <a:srgbClr val="BFFFCA"/>
                </a:solidFill>
                <a:ln w="12700" cap="flat">
                  <a:noFill/>
                  <a:miter lim="400000"/>
                </a:ln>
                <a:effectLst>
                  <a:outerShdw blurRad="38100" dist="12700" dir="5400000" rotWithShape="0">
                    <a:srgbClr val="000000">
                      <a:alpha val="63000"/>
                    </a:srgbClr>
                  </a:outerShdw>
                </a:effectLst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 defTabSz="1111250">
                    <a:lnSpc>
                      <a:spcPct val="90000"/>
                    </a:lnSpc>
                    <a:spcBef>
                      <a:spcPts val="700"/>
                    </a:spcBef>
                    <a:defRPr sz="25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grpSp>
              <p:nvGrpSpPr>
                <p:cNvPr id="422" name="群組"/>
                <p:cNvGrpSpPr/>
                <p:nvPr/>
              </p:nvGrpSpPr>
              <p:grpSpPr>
                <a:xfrm>
                  <a:off x="4275867" y="0"/>
                  <a:ext cx="2481644" cy="815340"/>
                  <a:chOff x="0" y="0"/>
                  <a:chExt cx="2481642" cy="815339"/>
                </a:xfrm>
              </p:grpSpPr>
              <p:sp>
                <p:nvSpPr>
                  <p:cNvPr id="420" name="圓角矩形"/>
                  <p:cNvSpPr/>
                  <p:nvPr/>
                </p:nvSpPr>
                <p:spPr>
                  <a:xfrm>
                    <a:off x="0" y="42517"/>
                    <a:ext cx="2481643" cy="730307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67F4F1"/>
                  </a:solidFill>
                  <a:ln w="12700" cap="flat">
                    <a:noFill/>
                    <a:miter lim="400000"/>
                  </a:ln>
                  <a:effectLst>
                    <a:outerShdw blurRad="38100" dist="12700" dir="5400000" rotWithShape="0">
                      <a:srgbClr val="000000">
                        <a:alpha val="63000"/>
                      </a:srgbClr>
                    </a:outerShdw>
                  </a:effectLst>
                </p:spPr>
                <p:txBody>
                  <a:bodyPr wrap="square" lIns="45719" tIns="45719" rIns="45719" bIns="45719" numCol="1" anchor="ctr">
                    <a:noAutofit/>
                  </a:bodyPr>
                  <a:lstStyle/>
                  <a:p>
                    <a:pPr algn="ctr" defTabSz="1422400">
                      <a:lnSpc>
                        <a:spcPct val="90000"/>
                      </a:lnSpc>
                      <a:spcBef>
                        <a:spcPts val="700"/>
                      </a:spcBef>
                      <a:defRPr sz="3200" b="1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defRPr>
                    </a:pPr>
                    <a:endParaRPr/>
                  </a:p>
                </p:txBody>
              </p:sp>
              <p:sp>
                <p:nvSpPr>
                  <p:cNvPr id="421" name="預防策略"/>
                  <p:cNvSpPr txBox="1"/>
                  <p:nvPr/>
                </p:nvSpPr>
                <p:spPr>
                  <a:xfrm>
                    <a:off x="21390" y="0"/>
                    <a:ext cx="2438863" cy="815341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    </a:ext>
                  </a:extLst>
                </p:spPr>
                <p:txBody>
                  <a:bodyPr wrap="square" lIns="121920" tIns="121920" rIns="121920" bIns="121920" numCol="1" anchor="ctr">
                    <a:spAutoFit/>
                  </a:bodyPr>
                  <a:lstStyle>
                    <a:lvl1pPr algn="ctr" defTabSz="1422400">
                      <a:lnSpc>
                        <a:spcPct val="90000"/>
                      </a:lnSpc>
                      <a:spcBef>
                        <a:spcPts val="1300"/>
                      </a:spcBef>
                      <a:defRPr sz="3200" b="1">
                        <a:solidFill>
                          <a:srgbClr val="FFFFFF"/>
                        </a:solidFill>
                        <a:latin typeface="Microsoft JhengHei"/>
                        <a:ea typeface="Microsoft JhengHei"/>
                        <a:cs typeface="Microsoft JhengHei"/>
                        <a:sym typeface="Microsoft JhengHei"/>
                      </a:defRPr>
                    </a:lvl1pPr>
                  </a:lstStyle>
                  <a:p>
                    <a:r>
                      <a:t>預防策略</a:t>
                    </a:r>
                  </a:p>
                </p:txBody>
              </p:sp>
            </p:grpSp>
          </p:grpSp>
        </p:grpSp>
      </p:grpSp>
      <p:grpSp>
        <p:nvGrpSpPr>
          <p:cNvPr id="428" name="標題 1"/>
          <p:cNvGrpSpPr/>
          <p:nvPr/>
        </p:nvGrpSpPr>
        <p:grpSpPr>
          <a:xfrm>
            <a:off x="934799" y="621876"/>
            <a:ext cx="3801012" cy="726441"/>
            <a:chOff x="0" y="0"/>
            <a:chExt cx="3801011" cy="726440"/>
          </a:xfrm>
        </p:grpSpPr>
        <p:sp>
          <p:nvSpPr>
            <p:cNvPr id="426" name="矩形"/>
            <p:cNvSpPr/>
            <p:nvPr/>
          </p:nvSpPr>
          <p:spPr>
            <a:xfrm>
              <a:off x="0" y="33265"/>
              <a:ext cx="3801012" cy="65991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427" name="過度訓練的預防"/>
            <p:cNvSpPr txBox="1"/>
            <p:nvPr/>
          </p:nvSpPr>
          <p:spPr>
            <a:xfrm>
              <a:off x="0" y="0"/>
              <a:ext cx="3801012" cy="726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lnSpc>
                  <a:spcPct val="83000"/>
                </a:lnSpc>
                <a:defRPr sz="3600" b="1" cap="all" spc="-100">
                  <a:solidFill>
                    <a:srgbClr val="262626"/>
                  </a:solidFill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過度訓練的預防</a:t>
              </a:r>
            </a:p>
          </p:txBody>
        </p:sp>
      </p:grp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圓角化對角線角落矩形 7"/>
          <p:cNvSpPr/>
          <p:nvPr/>
        </p:nvSpPr>
        <p:spPr>
          <a:xfrm>
            <a:off x="395535" y="444116"/>
            <a:ext cx="8424938" cy="62646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677" y="0"/>
                </a:moveTo>
                <a:lnTo>
                  <a:pt x="21600" y="0"/>
                </a:lnTo>
                <a:lnTo>
                  <a:pt x="21600" y="18000"/>
                </a:lnTo>
                <a:cubicBezTo>
                  <a:pt x="21600" y="19988"/>
                  <a:pt x="20401" y="21600"/>
                  <a:pt x="18923" y="21600"/>
                </a:cubicBezTo>
                <a:lnTo>
                  <a:pt x="0" y="21600"/>
                </a:lnTo>
                <a:lnTo>
                  <a:pt x="0" y="3600"/>
                </a:lnTo>
                <a:cubicBezTo>
                  <a:pt x="0" y="1612"/>
                  <a:pt x="1199" y="0"/>
                  <a:pt x="2677" y="0"/>
                </a:cubicBezTo>
                <a:close/>
              </a:path>
            </a:pathLst>
          </a:custGeom>
          <a:solidFill>
            <a:srgbClr val="FFFFFF"/>
          </a:solidFill>
          <a:ln w="12700">
            <a:solidFill>
              <a:srgbClr val="147EA6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33" name="標題 1"/>
          <p:cNvGrpSpPr/>
          <p:nvPr/>
        </p:nvGrpSpPr>
        <p:grpSpPr>
          <a:xfrm>
            <a:off x="1679651" y="2454052"/>
            <a:ext cx="6120682" cy="2244823"/>
            <a:chOff x="0" y="0"/>
            <a:chExt cx="6120680" cy="2244822"/>
          </a:xfrm>
        </p:grpSpPr>
        <p:sp>
          <p:nvSpPr>
            <p:cNvPr id="431" name="矩形"/>
            <p:cNvSpPr/>
            <p:nvPr/>
          </p:nvSpPr>
          <p:spPr>
            <a:xfrm>
              <a:off x="-1" y="-1"/>
              <a:ext cx="6120682" cy="2244824"/>
            </a:xfrm>
            <a:prstGeom prst="rect">
              <a:avLst/>
            </a:prstGeom>
            <a:blipFill rotWithShape="1">
              <a:blip r:embed="rId2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lnSpc>
                  <a:spcPct val="83000"/>
                </a:lnSpc>
                <a:defRPr sz="7200" b="1">
                  <a:ln w="12699">
                    <a:solidFill>
                      <a:srgbClr val="0F647B"/>
                    </a:solidFill>
                  </a:ln>
                  <a:solidFill>
                    <a:srgbClr val="6CB9CE"/>
                  </a:solidFill>
                  <a:effectLst>
                    <a:outerShdw dist="38100" dir="2640000" rotWithShape="0">
                      <a:srgbClr val="0F647B"/>
                    </a:outerShdw>
                  </a:effectLst>
                  <a:latin typeface="微軟正黑體"/>
                  <a:ea typeface="微軟正黑體"/>
                  <a:cs typeface="微軟正黑體"/>
                  <a:sym typeface="微軟正黑體"/>
                </a:defRPr>
              </a:pPr>
              <a:endParaRPr/>
            </a:p>
          </p:txBody>
        </p:sp>
        <p:sp>
          <p:nvSpPr>
            <p:cNvPr id="432" name="Thank    You"/>
            <p:cNvSpPr txBox="1"/>
            <p:nvPr/>
          </p:nvSpPr>
          <p:spPr>
            <a:xfrm>
              <a:off x="-1" y="530591"/>
              <a:ext cx="6120682" cy="1183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lnSpc>
                  <a:spcPct val="83000"/>
                </a:lnSpc>
                <a:defRPr sz="7200" b="1">
                  <a:ln w="12699">
                    <a:solidFill>
                      <a:srgbClr val="0F647B"/>
                    </a:solidFill>
                  </a:ln>
                  <a:solidFill>
                    <a:srgbClr val="6CB9CE"/>
                  </a:solidFill>
                  <a:effectLst>
                    <a:outerShdw dist="38100" dir="2640000" rotWithShape="0">
                      <a:srgbClr val="0F647B"/>
                    </a:outerShdw>
                  </a:effectLst>
                  <a:latin typeface="微軟正黑體"/>
                  <a:ea typeface="微軟正黑體"/>
                  <a:cs typeface="微軟正黑體"/>
                  <a:sym typeface="微軟正黑體"/>
                </a:defRPr>
              </a:lvl1pPr>
            </a:lstStyle>
            <a:p>
              <a:r>
                <a:t>Thank    You </a:t>
              </a:r>
            </a:p>
          </p:txBody>
        </p: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3007" y="290806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920754"/>
              <a:chOff x="-51785" y="-118552"/>
              <a:chExt cx="7680960" cy="920753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4321034" y="250064"/>
                <a:ext cx="2518466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跳高的演變</a:t>
                </a:r>
                <a:endParaRPr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E1742384-488B-1145-A940-8227BD4393D5}"/>
              </a:ext>
            </a:extLst>
          </p:cNvPr>
          <p:cNvSpPr txBox="1"/>
          <p:nvPr/>
        </p:nvSpPr>
        <p:spPr>
          <a:xfrm>
            <a:off x="605640" y="1717562"/>
            <a:ext cx="8192308" cy="31700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1864</a:t>
            </a: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年正式列入田徑比賽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TW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1896</a:t>
            </a: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年第一屆奧運男子跳高被列為正式比賽項目，</a:t>
            </a:r>
            <a:r>
              <a:rPr lang="en-US" altLang="zh-TW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1928</a:t>
            </a: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年第九屆奧運，女子跳高被列入正式比賽項目</a:t>
            </a:r>
            <a:endParaRPr lang="en-US" altLang="zh-TW" sz="2000" dirty="0">
              <a:solidFill>
                <a:schemeClr val="accent4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世界上跳最高的男運動員：</a:t>
            </a:r>
            <a:r>
              <a:rPr lang="en-US" altLang="zh-TW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1993</a:t>
            </a:r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年，</a:t>
            </a: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古巴的索托馬約爾</a:t>
            </a:r>
            <a:r>
              <a:rPr lang="en-US" altLang="zh-TW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</a:t>
            </a: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跳越</a:t>
            </a:r>
            <a:r>
              <a:rPr lang="en-US" altLang="zh-TW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2.45m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世界上跳最高的</a:t>
            </a:r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女</a:t>
            </a:r>
            <a:r>
              <a:rPr lang="zh-TW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運動員：</a:t>
            </a:r>
            <a:r>
              <a:rPr lang="en-US" altLang="zh-TW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1987</a:t>
            </a:r>
            <a:r>
              <a:rPr lang="zh-CN" altLang="en-US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年，保加利亞科斯塔迪諾娃，</a:t>
            </a:r>
            <a:r>
              <a:rPr lang="en-US" altLang="zh-CN" sz="20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2.09m</a:t>
            </a:r>
            <a:endParaRPr lang="zh-TW" altLang="en-US" sz="2000" dirty="0">
              <a:solidFill>
                <a:schemeClr val="accent4">
                  <a:lumMod val="50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56018" y="301112"/>
            <a:ext cx="8424942" cy="6408005"/>
            <a:chOff x="-2" y="-1"/>
            <a:chExt cx="8424940" cy="6408003"/>
          </a:xfrm>
        </p:grpSpPr>
        <p:grpSp>
          <p:nvGrpSpPr>
            <p:cNvPr id="129" name="群組 12"/>
            <p:cNvGrpSpPr/>
            <p:nvPr/>
          </p:nvGrpSpPr>
          <p:grpSpPr>
            <a:xfrm>
              <a:off x="-2" y="-1"/>
              <a:ext cx="8424940" cy="6408003"/>
              <a:chOff x="-1" y="0"/>
              <a:chExt cx="8424938" cy="6408001"/>
            </a:xfrm>
          </p:grpSpPr>
          <p:sp>
            <p:nvSpPr>
              <p:cNvPr id="127" name="圓角化對角線角落矩形 7"/>
              <p:cNvSpPr/>
              <p:nvPr/>
            </p:nvSpPr>
            <p:spPr>
              <a:xfrm>
                <a:off x="-1" y="0"/>
                <a:ext cx="8424938" cy="6408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738" y="0"/>
                    </a:moveTo>
                    <a:lnTo>
                      <a:pt x="21600" y="0"/>
                    </a:lnTo>
                    <a:lnTo>
                      <a:pt x="21600" y="18000"/>
                    </a:lnTo>
                    <a:cubicBezTo>
                      <a:pt x="21600" y="19988"/>
                      <a:pt x="20374" y="21600"/>
                      <a:pt x="18862" y="21600"/>
                    </a:cubicBezTo>
                    <a:lnTo>
                      <a:pt x="0" y="21600"/>
                    </a:lnTo>
                    <a:lnTo>
                      <a:pt x="0" y="3600"/>
                    </a:lnTo>
                    <a:cubicBezTo>
                      <a:pt x="0" y="1612"/>
                      <a:pt x="1226" y="0"/>
                      <a:pt x="273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147EA6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  <p:sp>
            <p:nvSpPr>
              <p:cNvPr id="128" name="內容版面配置區 2"/>
              <p:cNvSpPr/>
              <p:nvPr/>
            </p:nvSpPr>
            <p:spPr>
              <a:xfrm>
                <a:off x="271614" y="1708343"/>
                <a:ext cx="7656905" cy="4021863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800" spc="80"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/>
              </a:p>
            </p:txBody>
          </p:sp>
        </p:grp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686616"/>
              <a:chOff x="-51785" y="-118552"/>
              <a:chExt cx="7680960" cy="686615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3597514" y="15927"/>
                <a:ext cx="3848281" cy="5521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跳高</a:t>
                </a: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技術</a:t>
                </a:r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的演變</a:t>
                </a:r>
                <a:endParaRPr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9" name="群組 8">
            <a:extLst>
              <a:ext uri="{FF2B5EF4-FFF2-40B4-BE49-F238E27FC236}">
                <a16:creationId xmlns:a16="http://schemas.microsoft.com/office/drawing/2014/main" id="{5A4816ED-F88D-8D42-BD41-A802B9B35202}"/>
              </a:ext>
            </a:extLst>
          </p:cNvPr>
          <p:cNvGrpSpPr/>
          <p:nvPr/>
        </p:nvGrpSpPr>
        <p:grpSpPr>
          <a:xfrm>
            <a:off x="803946" y="1464190"/>
            <a:ext cx="7977014" cy="4663955"/>
            <a:chOff x="680099" y="2037546"/>
            <a:chExt cx="7742377" cy="4663955"/>
          </a:xfrm>
        </p:grpSpPr>
        <p:graphicFrame>
          <p:nvGraphicFramePr>
            <p:cNvPr id="2" name="資料庫圖表 1">
              <a:extLst>
                <a:ext uri="{FF2B5EF4-FFF2-40B4-BE49-F238E27FC236}">
                  <a16:creationId xmlns:a16="http://schemas.microsoft.com/office/drawing/2014/main" id="{7BBE73F8-46FE-0A49-BCAB-35929560665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70471645"/>
                </p:ext>
              </p:extLst>
            </p:nvPr>
          </p:nvGraphicFramePr>
          <p:xfrm>
            <a:off x="680099" y="2037546"/>
            <a:ext cx="7742377" cy="2413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3" name="資料庫圖表 2">
              <a:extLst>
                <a:ext uri="{FF2B5EF4-FFF2-40B4-BE49-F238E27FC236}">
                  <a16:creationId xmlns:a16="http://schemas.microsoft.com/office/drawing/2014/main" id="{673BFC21-A8EC-CB4F-BCA1-2AD874493DD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137202475"/>
                </p:ext>
              </p:extLst>
            </p:nvPr>
          </p:nvGraphicFramePr>
          <p:xfrm>
            <a:off x="842254" y="4304102"/>
            <a:ext cx="2304707" cy="229027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FD49F01A-B050-B743-9506-21427B93E639}"/>
                </a:ext>
              </a:extLst>
            </p:cNvPr>
            <p:cNvGrpSpPr/>
            <p:nvPr/>
          </p:nvGrpSpPr>
          <p:grpSpPr>
            <a:xfrm>
              <a:off x="3291768" y="4993195"/>
              <a:ext cx="540613" cy="419513"/>
              <a:chOff x="4146935" y="133397"/>
              <a:chExt cx="540613" cy="419513"/>
            </a:xfrm>
            <a:solidFill>
              <a:srgbClr val="FF0000"/>
            </a:solidFill>
          </p:grpSpPr>
          <p:sp>
            <p:nvSpPr>
              <p:cNvPr id="13" name="向右箭號 12">
                <a:extLst>
                  <a:ext uri="{FF2B5EF4-FFF2-40B4-BE49-F238E27FC236}">
                    <a16:creationId xmlns:a16="http://schemas.microsoft.com/office/drawing/2014/main" id="{4563471B-566E-624D-9E3E-FC40FFFBEF32}"/>
                  </a:ext>
                </a:extLst>
              </p:cNvPr>
              <p:cNvSpPr/>
              <p:nvPr/>
            </p:nvSpPr>
            <p:spPr>
              <a:xfrm rot="21599982">
                <a:off x="4146935" y="133397"/>
                <a:ext cx="540613" cy="419513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向右箭號 4">
                <a:extLst>
                  <a:ext uri="{FF2B5EF4-FFF2-40B4-BE49-F238E27FC236}">
                    <a16:creationId xmlns:a16="http://schemas.microsoft.com/office/drawing/2014/main" id="{FCEBD329-F431-2748-9FE0-04358DF03B9E}"/>
                  </a:ext>
                </a:extLst>
              </p:cNvPr>
              <p:cNvSpPr txBox="1"/>
              <p:nvPr/>
            </p:nvSpPr>
            <p:spPr>
              <a:xfrm rot="21599982">
                <a:off x="4146935" y="217300"/>
                <a:ext cx="414759" cy="25170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marL="0" lvl="0" indent="0"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TW" altLang="en-US" sz="1000" kern="1200"/>
              </a:p>
            </p:txBody>
          </p:sp>
        </p:grpSp>
        <p:graphicFrame>
          <p:nvGraphicFramePr>
            <p:cNvPr id="8" name="資料庫圖表 7">
              <a:extLst>
                <a:ext uri="{FF2B5EF4-FFF2-40B4-BE49-F238E27FC236}">
                  <a16:creationId xmlns:a16="http://schemas.microsoft.com/office/drawing/2014/main" id="{73C3B606-391D-7348-8829-678FC31A4449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469376371"/>
                </p:ext>
              </p:extLst>
            </p:nvPr>
          </p:nvGraphicFramePr>
          <p:xfrm>
            <a:off x="3480242" y="4565766"/>
            <a:ext cx="4741339" cy="213573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0037163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279296" y="196836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796483"/>
              <a:chOff x="-51785" y="-118552"/>
              <a:chExt cx="7680960" cy="796482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1828092" y="125793"/>
                <a:ext cx="4762682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跳高</a:t>
                </a: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技術動作的組成</a:t>
                </a:r>
                <a:endParaRPr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5" name="圖案 4">
            <a:extLst>
              <a:ext uri="{FF2B5EF4-FFF2-40B4-BE49-F238E27FC236}">
                <a16:creationId xmlns:a16="http://schemas.microsoft.com/office/drawing/2014/main" id="{E0191AAA-B1A3-1A46-91B3-D88E9C674861}"/>
              </a:ext>
            </a:extLst>
          </p:cNvPr>
          <p:cNvSpPr/>
          <p:nvPr/>
        </p:nvSpPr>
        <p:spPr>
          <a:xfrm rot="943905" flipH="1">
            <a:off x="2678231" y="2317875"/>
            <a:ext cx="5909838" cy="3102865"/>
          </a:xfrm>
          <a:prstGeom prst="swooshArrow">
            <a:avLst>
              <a:gd name="adj1" fmla="val 25000"/>
              <a:gd name="adj2" fmla="val 25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6CF39C85-5A7C-C04A-9B69-A1CDBBE51447}"/>
              </a:ext>
            </a:extLst>
          </p:cNvPr>
          <p:cNvSpPr/>
          <p:nvPr/>
        </p:nvSpPr>
        <p:spPr>
          <a:xfrm rot="943905">
            <a:off x="8263337" y="4793233"/>
            <a:ext cx="138478" cy="13847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手繪多邊形 6">
            <a:extLst>
              <a:ext uri="{FF2B5EF4-FFF2-40B4-BE49-F238E27FC236}">
                <a16:creationId xmlns:a16="http://schemas.microsoft.com/office/drawing/2014/main" id="{3BE189FA-7D95-1844-8AF7-2DC0B5D02322}"/>
              </a:ext>
            </a:extLst>
          </p:cNvPr>
          <p:cNvSpPr/>
          <p:nvPr/>
        </p:nvSpPr>
        <p:spPr>
          <a:xfrm rot="1642150">
            <a:off x="4253333" y="1968956"/>
            <a:ext cx="1189867" cy="889435"/>
          </a:xfrm>
          <a:custGeom>
            <a:avLst/>
            <a:gdLst>
              <a:gd name="connsiteX0" fmla="*/ 0 w 1028590"/>
              <a:gd name="connsiteY0" fmla="*/ 0 h 765395"/>
              <a:gd name="connsiteX1" fmla="*/ 1028590 w 1028590"/>
              <a:gd name="connsiteY1" fmla="*/ 0 h 765395"/>
              <a:gd name="connsiteX2" fmla="*/ 1028590 w 1028590"/>
              <a:gd name="connsiteY2" fmla="*/ 765395 h 765395"/>
              <a:gd name="connsiteX3" fmla="*/ 0 w 1028590"/>
              <a:gd name="connsiteY3" fmla="*/ 765395 h 765395"/>
              <a:gd name="connsiteX4" fmla="*/ 0 w 1028590"/>
              <a:gd name="connsiteY4" fmla="*/ 0 h 76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590" h="765395">
                <a:moveTo>
                  <a:pt x="0" y="0"/>
                </a:moveTo>
                <a:lnTo>
                  <a:pt x="1028590" y="0"/>
                </a:lnTo>
                <a:lnTo>
                  <a:pt x="1028590" y="765395"/>
                </a:lnTo>
                <a:lnTo>
                  <a:pt x="0" y="76539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-1" rIns="73376" bIns="0" numCol="1" spcCol="1270" anchor="b" anchorCtr="0">
            <a:noAutofit/>
          </a:bodyPr>
          <a:lstStyle/>
          <a:p>
            <a:pPr marL="0" lvl="0" indent="0" algn="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TW" altLang="en-US" sz="3200" kern="1200" dirty="0">
                <a:solidFill>
                  <a:schemeClr val="accent4">
                    <a:lumMod val="50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過竿</a:t>
            </a:r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id="{F2D0C833-F47A-D141-AD58-D5DB547C0EB8}"/>
              </a:ext>
            </a:extLst>
          </p:cNvPr>
          <p:cNvSpPr/>
          <p:nvPr/>
        </p:nvSpPr>
        <p:spPr>
          <a:xfrm rot="943905">
            <a:off x="7596546" y="3764218"/>
            <a:ext cx="240831" cy="24083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手繪多邊形 8">
            <a:extLst>
              <a:ext uri="{FF2B5EF4-FFF2-40B4-BE49-F238E27FC236}">
                <a16:creationId xmlns:a16="http://schemas.microsoft.com/office/drawing/2014/main" id="{6BAA5809-97F6-AC4F-BCB4-A7B06D756E73}"/>
              </a:ext>
            </a:extLst>
          </p:cNvPr>
          <p:cNvSpPr/>
          <p:nvPr/>
        </p:nvSpPr>
        <p:spPr>
          <a:xfrm rot="1874380">
            <a:off x="6663338" y="3764443"/>
            <a:ext cx="1029554" cy="721797"/>
          </a:xfrm>
          <a:custGeom>
            <a:avLst/>
            <a:gdLst>
              <a:gd name="connsiteX0" fmla="*/ 0 w 1029554"/>
              <a:gd name="connsiteY0" fmla="*/ 0 h 721797"/>
              <a:gd name="connsiteX1" fmla="*/ 1029554 w 1029554"/>
              <a:gd name="connsiteY1" fmla="*/ 0 h 721797"/>
              <a:gd name="connsiteX2" fmla="*/ 1029554 w 1029554"/>
              <a:gd name="connsiteY2" fmla="*/ 721797 h 721797"/>
              <a:gd name="connsiteX3" fmla="*/ 0 w 1029554"/>
              <a:gd name="connsiteY3" fmla="*/ 721797 h 721797"/>
              <a:gd name="connsiteX4" fmla="*/ 0 w 1029554"/>
              <a:gd name="connsiteY4" fmla="*/ 0 h 72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554" h="721797">
                <a:moveTo>
                  <a:pt x="0" y="0"/>
                </a:moveTo>
                <a:lnTo>
                  <a:pt x="1029554" y="0"/>
                </a:lnTo>
                <a:lnTo>
                  <a:pt x="1029554" y="721797"/>
                </a:lnTo>
                <a:lnTo>
                  <a:pt x="0" y="7217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-1" rIns="127611" bIns="0" numCol="1" spcCol="1270" anchor="b" anchorCtr="0">
            <a:noAutofit/>
          </a:bodyPr>
          <a:lstStyle/>
          <a:p>
            <a:pPr marL="0" lvl="0" indent="0" algn="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TW" altLang="en-US" sz="2800" kern="1200" dirty="0">
                <a:solidFill>
                  <a:schemeClr val="accent4">
                    <a:lumMod val="50000"/>
                  </a:schemeClr>
                </a:solidFill>
              </a:rPr>
              <a:t>起跳</a:t>
            </a:r>
          </a:p>
        </p:txBody>
      </p:sp>
      <p:sp>
        <p:nvSpPr>
          <p:cNvPr id="10" name="橢圓 9">
            <a:extLst>
              <a:ext uri="{FF2B5EF4-FFF2-40B4-BE49-F238E27FC236}">
                <a16:creationId xmlns:a16="http://schemas.microsoft.com/office/drawing/2014/main" id="{5154544E-9F9B-7047-AF55-5E04F48E3055}"/>
              </a:ext>
            </a:extLst>
          </p:cNvPr>
          <p:cNvSpPr/>
          <p:nvPr/>
        </p:nvSpPr>
        <p:spPr>
          <a:xfrm rot="943905">
            <a:off x="6527832" y="2774132"/>
            <a:ext cx="319101" cy="319101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手繪多邊形 11">
            <a:extLst>
              <a:ext uri="{FF2B5EF4-FFF2-40B4-BE49-F238E27FC236}">
                <a16:creationId xmlns:a16="http://schemas.microsoft.com/office/drawing/2014/main" id="{4DCADD55-CC8B-3640-A4D3-5FBDEB604D06}"/>
              </a:ext>
            </a:extLst>
          </p:cNvPr>
          <p:cNvSpPr/>
          <p:nvPr/>
        </p:nvSpPr>
        <p:spPr>
          <a:xfrm rot="1580414">
            <a:off x="7359039" y="3967789"/>
            <a:ext cx="1264365" cy="1437463"/>
          </a:xfrm>
          <a:custGeom>
            <a:avLst/>
            <a:gdLst>
              <a:gd name="connsiteX0" fmla="*/ 0 w 1264365"/>
              <a:gd name="connsiteY0" fmla="*/ 0 h 1437463"/>
              <a:gd name="connsiteX1" fmla="*/ 1264365 w 1264365"/>
              <a:gd name="connsiteY1" fmla="*/ 0 h 1437463"/>
              <a:gd name="connsiteX2" fmla="*/ 1264365 w 1264365"/>
              <a:gd name="connsiteY2" fmla="*/ 1437463 h 1437463"/>
              <a:gd name="connsiteX3" fmla="*/ 0 w 1264365"/>
              <a:gd name="connsiteY3" fmla="*/ 1437463 h 1437463"/>
              <a:gd name="connsiteX4" fmla="*/ 0 w 1264365"/>
              <a:gd name="connsiteY4" fmla="*/ 0 h 1437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4365" h="1437463">
                <a:moveTo>
                  <a:pt x="0" y="0"/>
                </a:moveTo>
                <a:lnTo>
                  <a:pt x="1264365" y="0"/>
                </a:lnTo>
                <a:lnTo>
                  <a:pt x="1264365" y="1437463"/>
                </a:lnTo>
                <a:lnTo>
                  <a:pt x="0" y="143746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-1" rIns="169084" bIns="0" numCol="1" spcCol="1270" anchor="b" anchorCtr="0">
            <a:noAutofit/>
          </a:bodyPr>
          <a:lstStyle/>
          <a:p>
            <a:pPr marL="0" lvl="0" indent="0" algn="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TW" altLang="en-US" sz="2800" kern="1200" dirty="0">
                <a:solidFill>
                  <a:schemeClr val="accent4">
                    <a:lumMod val="50000"/>
                  </a:schemeClr>
                </a:solidFill>
              </a:rPr>
              <a:t>助跑</a:t>
            </a:r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458A1BB5-A0F2-9449-ABBA-AC136C05A950}"/>
              </a:ext>
            </a:extLst>
          </p:cNvPr>
          <p:cNvSpPr/>
          <p:nvPr/>
        </p:nvSpPr>
        <p:spPr>
          <a:xfrm rot="943905">
            <a:off x="4887837" y="1815620"/>
            <a:ext cx="427476" cy="42747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手繪多邊形 13">
            <a:extLst>
              <a:ext uri="{FF2B5EF4-FFF2-40B4-BE49-F238E27FC236}">
                <a16:creationId xmlns:a16="http://schemas.microsoft.com/office/drawing/2014/main" id="{9B4AE9B3-140F-364A-A9C7-49B0A6E0C586}"/>
              </a:ext>
            </a:extLst>
          </p:cNvPr>
          <p:cNvSpPr/>
          <p:nvPr/>
        </p:nvSpPr>
        <p:spPr>
          <a:xfrm rot="2313668">
            <a:off x="7646230" y="5088332"/>
            <a:ext cx="1201855" cy="580672"/>
          </a:xfrm>
          <a:custGeom>
            <a:avLst/>
            <a:gdLst>
              <a:gd name="connsiteX0" fmla="*/ 0 w 1201855"/>
              <a:gd name="connsiteY0" fmla="*/ 0 h 580672"/>
              <a:gd name="connsiteX1" fmla="*/ 1201855 w 1201855"/>
              <a:gd name="connsiteY1" fmla="*/ 0 h 580672"/>
              <a:gd name="connsiteX2" fmla="*/ 1201855 w 1201855"/>
              <a:gd name="connsiteY2" fmla="*/ 580672 h 580672"/>
              <a:gd name="connsiteX3" fmla="*/ 0 w 1201855"/>
              <a:gd name="connsiteY3" fmla="*/ 580672 h 580672"/>
              <a:gd name="connsiteX4" fmla="*/ 0 w 1201855"/>
              <a:gd name="connsiteY4" fmla="*/ 0 h 580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1855" h="580672">
                <a:moveTo>
                  <a:pt x="0" y="0"/>
                </a:moveTo>
                <a:lnTo>
                  <a:pt x="1201855" y="0"/>
                </a:lnTo>
                <a:lnTo>
                  <a:pt x="1201855" y="580672"/>
                </a:lnTo>
                <a:lnTo>
                  <a:pt x="0" y="58067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226511" bIns="0" numCol="1" spcCol="1270" anchor="b" anchorCtr="0">
            <a:noAutofit/>
          </a:bodyPr>
          <a:lstStyle/>
          <a:p>
            <a:pPr marL="0" lvl="0" indent="0" algn="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TW" altLang="en-US" sz="3500" kern="1200" dirty="0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B5F42351-BA0C-BE48-AC2D-3463FD307483}"/>
              </a:ext>
            </a:extLst>
          </p:cNvPr>
          <p:cNvGrpSpPr/>
          <p:nvPr/>
        </p:nvGrpSpPr>
        <p:grpSpPr>
          <a:xfrm>
            <a:off x="834963" y="3130516"/>
            <a:ext cx="2260074" cy="1639824"/>
            <a:chOff x="947755" y="2821450"/>
            <a:chExt cx="2260074" cy="1639824"/>
          </a:xfrm>
        </p:grpSpPr>
        <p:sp>
          <p:nvSpPr>
            <p:cNvPr id="17" name="L-圖案 16">
              <a:extLst>
                <a:ext uri="{FF2B5EF4-FFF2-40B4-BE49-F238E27FC236}">
                  <a16:creationId xmlns:a16="http://schemas.microsoft.com/office/drawing/2014/main" id="{C534A8B1-08CB-054A-9828-017016037394}"/>
                </a:ext>
              </a:extLst>
            </p:cNvPr>
            <p:cNvSpPr/>
            <p:nvPr/>
          </p:nvSpPr>
          <p:spPr>
            <a:xfrm rot="10800000">
              <a:off x="947755" y="3513087"/>
              <a:ext cx="2035119" cy="948187"/>
            </a:xfrm>
            <a:prstGeom prst="corner">
              <a:avLst>
                <a:gd name="adj1" fmla="val 16120"/>
                <a:gd name="adj2" fmla="val 1611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手繪多邊形 17">
              <a:extLst>
                <a:ext uri="{FF2B5EF4-FFF2-40B4-BE49-F238E27FC236}">
                  <a16:creationId xmlns:a16="http://schemas.microsoft.com/office/drawing/2014/main" id="{CAC70B36-BF2D-0747-9DAC-8C6088AF8921}"/>
                </a:ext>
              </a:extLst>
            </p:cNvPr>
            <p:cNvSpPr/>
            <p:nvPr/>
          </p:nvSpPr>
          <p:spPr>
            <a:xfrm>
              <a:off x="1561582" y="2821450"/>
              <a:ext cx="1646247" cy="775873"/>
            </a:xfrm>
            <a:custGeom>
              <a:avLst/>
              <a:gdLst>
                <a:gd name="connsiteX0" fmla="*/ 0 w 1329004"/>
                <a:gd name="connsiteY0" fmla="*/ 0 h 775873"/>
                <a:gd name="connsiteX1" fmla="*/ 1329004 w 1329004"/>
                <a:gd name="connsiteY1" fmla="*/ 0 h 775873"/>
                <a:gd name="connsiteX2" fmla="*/ 1329004 w 1329004"/>
                <a:gd name="connsiteY2" fmla="*/ 775873 h 775873"/>
                <a:gd name="connsiteX3" fmla="*/ 0 w 1329004"/>
                <a:gd name="connsiteY3" fmla="*/ 775873 h 775873"/>
                <a:gd name="connsiteX4" fmla="*/ 0 w 1329004"/>
                <a:gd name="connsiteY4" fmla="*/ 0 h 775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9004" h="775873">
                  <a:moveTo>
                    <a:pt x="0" y="0"/>
                  </a:moveTo>
                  <a:lnTo>
                    <a:pt x="1329004" y="0"/>
                  </a:lnTo>
                  <a:lnTo>
                    <a:pt x="1329004" y="775873"/>
                  </a:lnTo>
                  <a:lnTo>
                    <a:pt x="0" y="7758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800" kern="1200" dirty="0">
                  <a:solidFill>
                    <a:schemeClr val="accent4">
                      <a:lumMod val="50000"/>
                    </a:schemeClr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收竿落墊</a:t>
              </a:r>
            </a:p>
          </p:txBody>
        </p:sp>
      </p:grpSp>
      <p:sp>
        <p:nvSpPr>
          <p:cNvPr id="24" name="手繪多邊形 23">
            <a:extLst>
              <a:ext uri="{FF2B5EF4-FFF2-40B4-BE49-F238E27FC236}">
                <a16:creationId xmlns:a16="http://schemas.microsoft.com/office/drawing/2014/main" id="{4478B20E-2DF1-6643-8A35-1B9258E9CFD9}"/>
              </a:ext>
            </a:extLst>
          </p:cNvPr>
          <p:cNvSpPr/>
          <p:nvPr/>
        </p:nvSpPr>
        <p:spPr>
          <a:xfrm rot="1874380">
            <a:off x="5710791" y="2932865"/>
            <a:ext cx="1029554" cy="721797"/>
          </a:xfrm>
          <a:custGeom>
            <a:avLst/>
            <a:gdLst>
              <a:gd name="connsiteX0" fmla="*/ 0 w 1029554"/>
              <a:gd name="connsiteY0" fmla="*/ 0 h 721797"/>
              <a:gd name="connsiteX1" fmla="*/ 1029554 w 1029554"/>
              <a:gd name="connsiteY1" fmla="*/ 0 h 721797"/>
              <a:gd name="connsiteX2" fmla="*/ 1029554 w 1029554"/>
              <a:gd name="connsiteY2" fmla="*/ 721797 h 721797"/>
              <a:gd name="connsiteX3" fmla="*/ 0 w 1029554"/>
              <a:gd name="connsiteY3" fmla="*/ 721797 h 721797"/>
              <a:gd name="connsiteX4" fmla="*/ 0 w 1029554"/>
              <a:gd name="connsiteY4" fmla="*/ 0 h 721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9554" h="721797">
                <a:moveTo>
                  <a:pt x="0" y="0"/>
                </a:moveTo>
                <a:lnTo>
                  <a:pt x="1029554" y="0"/>
                </a:lnTo>
                <a:lnTo>
                  <a:pt x="1029554" y="721797"/>
                </a:lnTo>
                <a:lnTo>
                  <a:pt x="0" y="72179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-1" rIns="127611" bIns="0" numCol="1" spcCol="1270" anchor="b" anchorCtr="0">
            <a:noAutofit/>
          </a:bodyPr>
          <a:lstStyle/>
          <a:p>
            <a:pPr marL="0" lvl="0" indent="0" algn="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TW" altLang="en-US" sz="2800" kern="1200" dirty="0">
                <a:solidFill>
                  <a:schemeClr val="accent4">
                    <a:lumMod val="50000"/>
                  </a:schemeClr>
                </a:solidFill>
              </a:rPr>
              <a:t>騰空</a:t>
            </a:r>
          </a:p>
        </p:txBody>
      </p:sp>
    </p:spTree>
    <p:extLst>
      <p:ext uri="{BB962C8B-B14F-4D97-AF65-F5344CB8AC3E}">
        <p14:creationId xmlns:p14="http://schemas.microsoft.com/office/powerpoint/2010/main" val="282568655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3" y="309091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1157755"/>
              <a:chOff x="-51785" y="-118552"/>
              <a:chExt cx="7680960" cy="1157754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1697463" y="487065"/>
                <a:ext cx="4762682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跳高</a:t>
                </a:r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選手的選材</a:t>
                </a:r>
                <a:endParaRPr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575107" y="2104066"/>
            <a:ext cx="8024072" cy="22525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</a:rPr>
              <a:t>理想體態：身高、腿長、體中輕盈、足弓高、跟腱細長、骨盆窄小</a:t>
            </a:r>
            <a:endParaRPr lang="en-US" altLang="zh-TW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</a:rPr>
              <a:t>身體素質：下肢爆發力、彈性佳、柔軟度、協調性</a:t>
            </a:r>
            <a:endParaRPr lang="en-US" altLang="zh-TW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</a:rPr>
              <a:t>心理素質：情緒穩定、意志頑強、抗壓性強能控制比賽心理壓力</a:t>
            </a:r>
            <a:endParaRPr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4033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3" y="309091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680962" cy="803244"/>
              <a:chOff x="-51785" y="-118552"/>
              <a:chExt cx="7680960" cy="803243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2607733" y="81452"/>
                <a:ext cx="4878031" cy="6032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CN" altLang="en-US" sz="4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影響跳高成績的要素</a:t>
                </a:r>
                <a:endParaRPr sz="40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575107" y="2104066"/>
            <a:ext cx="8024072" cy="22525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endParaRPr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資料庫圖表 1">
            <a:extLst>
              <a:ext uri="{FF2B5EF4-FFF2-40B4-BE49-F238E27FC236}">
                <a16:creationId xmlns:a16="http://schemas.microsoft.com/office/drawing/2014/main" id="{FA7E695E-A59D-B34D-AF0B-A1AADD5FB9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6587296"/>
              </p:ext>
            </p:extLst>
          </p:nvPr>
        </p:nvGraphicFramePr>
        <p:xfrm>
          <a:off x="1049553" y="1468068"/>
          <a:ext cx="7075180" cy="2240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CD8D4A5F-6B90-A547-B946-BAE9FB34CDBC}"/>
              </a:ext>
            </a:extLst>
          </p:cNvPr>
          <p:cNvSpPr txBox="1"/>
          <p:nvPr/>
        </p:nvSpPr>
        <p:spPr>
          <a:xfrm>
            <a:off x="634058" y="3624616"/>
            <a:ext cx="8024072" cy="22525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</a:rPr>
              <a:t>有效的助跑速度（水平速度）轉換成起跳騰空的垂直高度，並利用離心的慣性使身體過竿</a:t>
            </a:r>
            <a:endParaRPr lang="en-US" altLang="zh-TW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2000" dirty="0">
                <a:solidFill>
                  <a:schemeClr val="accent1">
                    <a:lumMod val="50000"/>
                  </a:schemeClr>
                </a:solidFill>
              </a:rPr>
              <a:t>快速穩定的助跑才能銜接強而有力的起跳能力，獲取垂直高度</a:t>
            </a:r>
            <a:endParaRPr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1267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群組 1"/>
          <p:cNvGrpSpPr/>
          <p:nvPr/>
        </p:nvGrpSpPr>
        <p:grpSpPr>
          <a:xfrm>
            <a:off x="374672" y="273465"/>
            <a:ext cx="8424941" cy="6408005"/>
            <a:chOff x="-1" y="-1"/>
            <a:chExt cx="8424939" cy="6408003"/>
          </a:xfrm>
        </p:grpSpPr>
        <p:sp>
          <p:nvSpPr>
            <p:cNvPr id="127" name="圓角化對角線角落矩形 7"/>
            <p:cNvSpPr/>
            <p:nvPr/>
          </p:nvSpPr>
          <p:spPr>
            <a:xfrm>
              <a:off x="-1" y="-1"/>
              <a:ext cx="8424939" cy="6408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38" y="0"/>
                  </a:moveTo>
                  <a:lnTo>
                    <a:pt x="21600" y="0"/>
                  </a:lnTo>
                  <a:lnTo>
                    <a:pt x="21600" y="18000"/>
                  </a:lnTo>
                  <a:cubicBezTo>
                    <a:pt x="21600" y="19988"/>
                    <a:pt x="20374" y="21600"/>
                    <a:pt x="18862" y="21600"/>
                  </a:cubicBezTo>
                  <a:lnTo>
                    <a:pt x="0" y="21600"/>
                  </a:lnTo>
                  <a:lnTo>
                    <a:pt x="0" y="3600"/>
                  </a:lnTo>
                  <a:cubicBezTo>
                    <a:pt x="0" y="1612"/>
                    <a:pt x="1226" y="0"/>
                    <a:pt x="2738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147EA6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33" name="標題 1"/>
            <p:cNvGrpSpPr/>
            <p:nvPr/>
          </p:nvGrpSpPr>
          <p:grpSpPr>
            <a:xfrm>
              <a:off x="430938" y="190864"/>
              <a:ext cx="7994000" cy="960110"/>
              <a:chOff x="-51785" y="-118552"/>
              <a:chExt cx="7993998" cy="960109"/>
            </a:xfrm>
          </p:grpSpPr>
          <p:sp>
            <p:nvSpPr>
              <p:cNvPr id="131" name="矩形"/>
              <p:cNvSpPr/>
              <p:nvPr/>
            </p:nvSpPr>
            <p:spPr>
              <a:xfrm>
                <a:off x="-51785" y="-118552"/>
                <a:ext cx="7680960" cy="605617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pPr>
                <a:endParaRPr dirty="0"/>
              </a:p>
            </p:txBody>
          </p:sp>
          <p:sp>
            <p:nvSpPr>
              <p:cNvPr id="132" name="擬定訓練計畫"/>
              <p:cNvSpPr txBox="1"/>
              <p:nvPr/>
            </p:nvSpPr>
            <p:spPr>
              <a:xfrm>
                <a:off x="3179531" y="289420"/>
                <a:ext cx="4762682" cy="5521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>
                  <a:lnSpc>
                    <a:spcPct val="83000"/>
                  </a:lnSpc>
                  <a:defRPr sz="3600" b="1" cap="all" spc="-100">
                    <a:solidFill>
                      <a:srgbClr val="262626"/>
                    </a:solidFill>
                    <a:latin typeface="微軟正黑體"/>
                    <a:ea typeface="微軟正黑體"/>
                    <a:cs typeface="微軟正黑體"/>
                    <a:sym typeface="微軟正黑體"/>
                  </a:defRPr>
                </a:lvl1pPr>
              </a:lstStyle>
              <a:p>
                <a:r>
                  <a:rPr lang="zh-TW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背向式跳高助跑技術</a:t>
                </a:r>
                <a:endParaRPr lang="en-US" altLang="zh-TW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32B176D4-5850-2747-A605-56BDEEBB4B6F}"/>
              </a:ext>
            </a:extLst>
          </p:cNvPr>
          <p:cNvSpPr txBox="1"/>
          <p:nvPr/>
        </p:nvSpPr>
        <p:spPr>
          <a:xfrm>
            <a:off x="374672" y="1555410"/>
            <a:ext cx="5361110" cy="47741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900" dirty="0">
                <a:solidFill>
                  <a:schemeClr val="accent1">
                    <a:lumMod val="50000"/>
                  </a:schemeClr>
                </a:solidFill>
              </a:rPr>
              <a:t>背向式主要特點：弧線離心助跑，普遍採用Ｊ字型為主（由</a:t>
            </a:r>
            <a:r>
              <a:rPr lang="en-US" altLang="zh-TW" sz="1900" dirty="0">
                <a:solidFill>
                  <a:schemeClr val="accent1">
                    <a:lumMod val="50000"/>
                  </a:schemeClr>
                </a:solidFill>
              </a:rPr>
              <a:t>3-5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步</a:t>
            </a:r>
            <a:r>
              <a:rPr lang="zh-TW" altLang="en-US" sz="1900" dirty="0">
                <a:solidFill>
                  <a:schemeClr val="accent1">
                    <a:lumMod val="50000"/>
                  </a:schemeClr>
                </a:solidFill>
              </a:rPr>
              <a:t>直線跑＋</a:t>
            </a:r>
            <a:r>
              <a:rPr lang="en-US" altLang="zh-TW" sz="19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步</a:t>
            </a:r>
            <a:r>
              <a:rPr lang="en-US" altLang="zh-CN" sz="1900" dirty="0">
                <a:solidFill>
                  <a:schemeClr val="accent1">
                    <a:lumMod val="50000"/>
                  </a:schemeClr>
                </a:solidFill>
              </a:rPr>
              <a:t>-6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步</a:t>
            </a:r>
            <a:r>
              <a:rPr lang="zh-TW" altLang="en-US" sz="1900" dirty="0">
                <a:solidFill>
                  <a:schemeClr val="accent1">
                    <a:lumMod val="50000"/>
                  </a:schemeClr>
                </a:solidFill>
              </a:rPr>
              <a:t>離心助跑銜接成一個完整助跑），起跳時獲得有效起跳角度以及下肢的推蹬力量</a:t>
            </a:r>
            <a:endParaRPr lang="en-US" altLang="zh-TW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TW" altLang="en-US" sz="1900" dirty="0">
                <a:solidFill>
                  <a:schemeClr val="accent1">
                    <a:lumMod val="50000"/>
                  </a:schemeClr>
                </a:solidFill>
              </a:rPr>
              <a:t>助跑最後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弧線離心跑以</a:t>
            </a:r>
            <a:r>
              <a:rPr lang="en-US" altLang="zh-CN" sz="19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步為最佳。</a:t>
            </a:r>
            <a:endParaRPr lang="en-US" altLang="zh-CN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適當速度、高重心跑不需刻意跳躍、最後</a:t>
            </a:r>
            <a:r>
              <a:rPr lang="en-US" altLang="zh-CN" sz="19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zh-CN" altLang="en-US" sz="1900" dirty="0">
                <a:solidFill>
                  <a:schemeClr val="accent1">
                    <a:lumMod val="50000"/>
                  </a:schemeClr>
                </a:solidFill>
              </a:rPr>
              <a:t>步節奏落略快</a:t>
            </a:r>
            <a:endParaRPr lang="en-US" altLang="zh-CN" sz="19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rgbClr val="262626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微軟正黑體"/>
                <a:ea typeface="微軟正黑體"/>
                <a:cs typeface="微軟正黑體"/>
                <a:sym typeface="微軟正黑體"/>
              </a:defRPr>
            </a:pPr>
            <a:endParaRPr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62542D53-4370-3C41-9397-D547FB982E10}"/>
              </a:ext>
            </a:extLst>
          </p:cNvPr>
          <p:cNvGrpSpPr/>
          <p:nvPr/>
        </p:nvGrpSpPr>
        <p:grpSpPr>
          <a:xfrm>
            <a:off x="4136981" y="460393"/>
            <a:ext cx="6261434" cy="6034148"/>
            <a:chOff x="4036929" y="767139"/>
            <a:chExt cx="6261434" cy="6034148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54DB1057-26AB-C841-BA2F-AF1EF321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36929" y="767139"/>
              <a:ext cx="6261434" cy="6034148"/>
            </a:xfrm>
            <a:prstGeom prst="rect">
              <a:avLst/>
            </a:prstGeom>
          </p:spPr>
        </p:pic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161FE010-3F02-8543-B9EC-96818B24543D}"/>
                </a:ext>
              </a:extLst>
            </p:cNvPr>
            <p:cNvSpPr txBox="1"/>
            <p:nvPr/>
          </p:nvSpPr>
          <p:spPr>
            <a:xfrm>
              <a:off x="7635477" y="2977116"/>
              <a:ext cx="489098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rtlCol="0" anchor="ctr">
              <a:spAutoFit/>
            </a:bodyPr>
            <a:lstStyle/>
            <a:p>
              <a:pPr algn="l"/>
              <a:r>
                <a:rPr kumimoji="1" lang="en-US" altLang="zh-TW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4</a:t>
              </a:r>
              <a:r>
                <a:rPr kumimoji="1" lang="zh-CN" alt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步</a:t>
              </a:r>
              <a:endParaRPr kumimoji="1" lang="zh-TW" alt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77CF1495-F052-7A42-B3A6-818F29F11298}"/>
                </a:ext>
              </a:extLst>
            </p:cNvPr>
            <p:cNvSpPr txBox="1"/>
            <p:nvPr/>
          </p:nvSpPr>
          <p:spPr>
            <a:xfrm>
              <a:off x="7676706" y="4554080"/>
              <a:ext cx="489098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rtlCol="0" anchor="ctr">
              <a:spAutoFit/>
            </a:bodyPr>
            <a:lstStyle/>
            <a:p>
              <a:pPr algn="l"/>
              <a:r>
                <a:rPr kumimoji="1" lang="en-US" altLang="zh-CN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5</a:t>
              </a:r>
              <a:r>
                <a:rPr kumimoji="1" lang="zh-CN" alt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步</a:t>
              </a:r>
              <a:endParaRPr kumimoji="1" lang="zh-TW" alt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8" name="直線箭頭接點 7">
              <a:extLst>
                <a:ext uri="{FF2B5EF4-FFF2-40B4-BE49-F238E27FC236}">
                  <a16:creationId xmlns:a16="http://schemas.microsoft.com/office/drawing/2014/main" id="{3B9A5ED2-316E-5448-A61D-35FE055FC002}"/>
                </a:ext>
              </a:extLst>
            </p:cNvPr>
            <p:cNvCxnSpPr>
              <a:cxnSpLocks/>
              <a:endCxn id="15" idx="2"/>
            </p:cNvCxnSpPr>
            <p:nvPr/>
          </p:nvCxnSpPr>
          <p:spPr>
            <a:xfrm flipH="1" flipV="1">
              <a:off x="7670808" y="3719462"/>
              <a:ext cx="16532" cy="1405432"/>
            </a:xfrm>
            <a:prstGeom prst="straightConnector1">
              <a:avLst/>
            </a:prstGeom>
            <a:noFill/>
            <a:ln w="12700" cap="flat">
              <a:solidFill>
                <a:schemeClr val="accent1"/>
              </a:solidFill>
              <a:prstDash val="solid"/>
              <a:round/>
              <a:tailEnd type="triangle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15" name="弧線 14">
              <a:extLst>
                <a:ext uri="{FF2B5EF4-FFF2-40B4-BE49-F238E27FC236}">
                  <a16:creationId xmlns:a16="http://schemas.microsoft.com/office/drawing/2014/main" id="{A787EB6C-1D90-8F4B-B86B-D1D8E6EA93F8}"/>
                </a:ext>
              </a:extLst>
            </p:cNvPr>
            <p:cNvSpPr/>
            <p:nvPr/>
          </p:nvSpPr>
          <p:spPr>
            <a:xfrm>
              <a:off x="5943600" y="2997504"/>
              <a:ext cx="1731035" cy="1319936"/>
            </a:xfrm>
            <a:prstGeom prst="arc">
              <a:avLst>
                <a:gd name="adj1" fmla="val 16200000"/>
                <a:gd name="adj2" fmla="val 246886"/>
              </a:avLst>
            </a:prstGeom>
            <a:noFill/>
            <a:ln w="12700" cap="flat">
              <a:solidFill>
                <a:schemeClr val="accent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91439" tIns="45719" rIns="91439" bIns="45719" numCol="1" spcCol="38100" rtlCol="0" anchor="t">
              <a:noAutofit/>
            </a:bodyPr>
            <a:lstStyle/>
            <a:p>
              <a: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TW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endParaRPr>
            </a:p>
          </p:txBody>
        </p:sp>
      </p:grp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DBB45A03-DC9B-A04D-B3B1-54CE6C4E9AFC}"/>
              </a:ext>
            </a:extLst>
          </p:cNvPr>
          <p:cNvCxnSpPr/>
          <p:nvPr/>
        </p:nvCxnSpPr>
        <p:spPr>
          <a:xfrm>
            <a:off x="6043652" y="2371060"/>
            <a:ext cx="1800696" cy="0"/>
          </a:xfrm>
          <a:prstGeom prst="line">
            <a:avLst/>
          </a:prstGeom>
          <a:noFill/>
          <a:ln w="4445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7576868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肥皂">
  <a:themeElements>
    <a:clrScheme name="肥皂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肥皂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extLst>
          <a:ext uri="{C572A759-6A51-4108-AA02-DFA0A04FC94B}">
            <ma14:wrappingTextBoxFlag xmlns:r="http://schemas.openxmlformats.org/officeDocument/2006/relationships" xmlns:p="http://schemas.openxmlformats.org/presentationml/2006/main" xmlns:ma14="http://schemas.microsoft.com/office/mac/drawingml/2011/main" xmlns:a14="http://schemas.microsoft.com/office/drawing/2010/main" xmlns:m="http://schemas.openxmlformats.org/officeDocument/2006/math" xmlns="" val="1"/>
          </a:ext>
        </a:extLst>
      </a:spPr>
      <a:bodyPr wrap="square" lIns="45719" tIns="45719" rIns="45719" bIns="45719" numCol="1" anchor="ctr">
        <a:spAutoFit/>
      </a:bodyPr>
      <a:lstStyle>
        <a:defPPr algn="l">
          <a:defRPr sz="25000" dirty="0" smtClean="0">
            <a:solidFill>
              <a:srgbClr val="FFC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肥皂">
  <a:themeElements>
    <a:clrScheme name="肥皂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肥皂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38100" dist="12700" dir="5400000" rotWithShape="0">
              <a:srgbClr val="000000">
                <a:alpha val="63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38100" dist="12700" dir="5400000" rotWithShape="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1577</Words>
  <Application>Microsoft Macintosh PowerPoint</Application>
  <PresentationFormat>如螢幕大小 (4:3)</PresentationFormat>
  <Paragraphs>352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1" baseType="lpstr">
      <vt:lpstr>微軟正黑體</vt:lpstr>
      <vt:lpstr>微軟正黑體</vt:lpstr>
      <vt:lpstr>DFWaWaTC-W5</vt:lpstr>
      <vt:lpstr>Arial</vt:lpstr>
      <vt:lpstr>Calibri</vt:lpstr>
      <vt:lpstr>Century Gothic</vt:lpstr>
      <vt:lpstr>Garamond</vt:lpstr>
      <vt:lpstr>肥皂</vt:lpstr>
      <vt:lpstr>108年桃園市田徑Ｃ級教練講習 跳部訓練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跳部訓練</dc:title>
  <cp:lastModifiedBy>Microsoft Office User</cp:lastModifiedBy>
  <cp:revision>50</cp:revision>
  <dcterms:modified xsi:type="dcterms:W3CDTF">2019-06-13T15:06:06Z</dcterms:modified>
</cp:coreProperties>
</file>